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3461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RACH 33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 of them he exalted and hallowed,And some of them hath he made ordinary day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ll men are from the ground,And Adam was created of eart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abundance of his knowledge the Lord distinguished them,And made their ways various: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 of them he blessed and exalted,And some of them he hallowed and brought nigh to himself:Some of them he cursed and brought low,And overthrew them from their plac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 clay of the potter in his hand,All his ways are according to his good pleasure;So men are in the hand of him that made them,To render unto them according to his judgemen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od is set over against evil,And life over against death:So is  the sinner over against the godly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us look upon all the works of the Most High;Two and two, one against anothe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aked up last,As one that gleaneth after the grape-gatherers:By the blessing of the Lord I got before them,And filled my winepress as one that gathereth grape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nsider that I laboured not for myself alone,But for all them that seek instruction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me, ye great men of the people,And hearken with your ears, ye rulers of the congregatio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shall no evil happen unto him that feareth the Lord;But in temptation once and again will he deliver him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son and wife, to brother and friend,Give not power over thee while thou livest;And give not thy goods to another,Lest thou repent and make supplication for them agai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lst thou yet livest, and breath is in thee,Give not thyself over to anybody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better it is that thy children should supplicate thee,Than that thou shouldest look to the hand of thy son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all thy works keep the upper hand;Bring not a stain on thine honour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day that thou endest the days of thy life,And in the time of death, distribute thine inheritanc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dder, a stick, and burdens, for an ass;Bread, and discipline, and work, for a servant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t thy servant to work, and thou shalt find rest:Leave his hands idle, and he will seek liberty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ke and thong will bow the neck:And for an evil servant there are racks and torture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nd him to labour, that he be not idle;For idleness teacheth much mischief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t him to work, as is fit for him;And if he obey not, make his fetters heavy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ise man will not hate the law;But he that is a hypocrite therein is as a ship in a storm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e not excessive toward any;And without judgement do nothing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 hast a servant, let him be as thyself,Because thou hast bought him with blood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 hast a servant, treat him as thyself; For as thine own soul wilt thou have need of him:If thou treat him ill, and he depart and run away,Which way wilt thou go to seek him?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an of understanding will put his trust in the law;And the law is faithful unto him, as when one asketh at the oracl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epare thy  speech, and so shalt thou be heard;Bind up instruction, and make thine answ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rt of a fool is as  a cartwheel;And his thoughts like a rolling axletre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tallion horse is as a mocking friend;He neigheth under every one that sitteth upon hi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oth one day excel another,When all the light of every day in the year is of the sun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the knowledge of the Lord they were distinguished;And he varied seasons and feasts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1">
  <a:themeElements>
    <a:clrScheme name="Theme7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2026-06-24T16:25:39Z</dcterms:created>
  <dcterms:modified xsi:type="dcterms:W3CDTF">2026-06-24T16:25:39Z</dcterms:modified>
  <dc:title>Bible.com.au: SIRACH 33:1-31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