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5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3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he exalted and hallowed,And some of them hath he made ordinary day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en are from the ground,And Adam was created of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abundance of his knowledge the Lord distinguished them,And made their ways variou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he blessed and exalted,And some of them he hallowed and brought nigh to himself:Some of them he cursed and brought low,And overthrew them from their pl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lay of the potter in his hand,All his ways are according to his good pleasure;So men are in the hand of him that made them,To render unto them according to his judge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is set over against evil,And life over against death:So is  the sinner over against the god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us look upon all the works of the Most High;Two and two, one against an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aked up last,As one that gleaneth after the grape-gatherers:By the blessing of the Lord I got before them,And filled my winepress as one that gathereth grap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at I laboured not for myself alone,But for all them that seek instruct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ye great men of the people,And hearken with your ears, ye rulers of the congreg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evil happen unto him that feareth the Lord;But in temptation once and again will he deliver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on and wife, to brother and friend,Give not power over thee while thou livest;And give not thy goods to another,Lest thou repent and make supplication for them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st thou yet livest, and breath is in thee,Give not thyself over to anybo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tter it is that thy children should supplicate thee,Than that thou shouldest look to the hand of thy s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y works keep the upper hand;Bring not a stain on thine honou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that thou endest the days of thy life,And in the time of death, distribute thine inherit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dder, a stick, and burdens, for an ass;Bread, and discipline, and work, for a serva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y servant to work, and thou shalt find rest:Leave his hands idle, and he will seek liber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ke and thong will bow the neck:And for an evil servant there are racks and tortur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him to labour, that he be not idle;For idleness teacheth much mischie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him to work, as is fit for him;And if he obey not, make his fetters heav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not hate the law;But he that is a hypocrite therein is as a ship in a stor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not excessive toward any;And without judgement do noth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 servant, let him be as thyself,Because thou hast bought him with blo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 servant, treat him as thyself; For as thine own soul wilt thou have need of him:If thou treat him ill, and he depart and run away,Which way wilt thou go to seek him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understanding will put his trust in the law;And the law is faithful unto him, as when one asketh at the orac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pare thy  speech, and so shalt thou be heard;Bind up instruction, and make thine answ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a fool is as  a cartwheel;And his thoughts like a rolling axlet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allion horse is as a mocking friend;He neigheth under every one that sitteth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th one day excel another,When all the light of every day in the year is of the su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knowledge of the Lord they were distinguished;And he varied seasons and feas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2026-06-24T15:18:04Z</dcterms:created>
  <dcterms:modified xsi:type="dcterms:W3CDTF">2026-06-24T15:18:04Z</dcterms:modified>
  <dc:title>Bible.com.au: SIRACH 33:1-31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