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815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32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be  among great men, behave not as their equal;And when another is speaking, make not much babbl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under speedeth lightning;And before a shamefast man favour shall go fo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 betimes, and be not the last;Get thee home quickly and loiter not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ake thy pastime, and do what is in thy heart;And sin not by proud speech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these things bless him that made thee,And giveth thee to drink freely of his good thing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feareth the Lord will receive his  discipline;And they that seek him  early shall find favou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eeketh the law shall be filled therewith:But the hypocrite shall stumble therea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ear the Lord shall find judgement,And shall kindle righteous acts as a l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inful man shunneth reproof,And will find a judgement according to his wil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of counsel will not neglect a thought;A strange and proud man will not crouch in fear,Even after he hath done a thing by himself without counse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they made thee ruler of a feast? Be not lifted up,Be thou among them as one of them;Take thought for them, and so sit dow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hing without counsel;And when thou hast once done, repent no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not in a way of conflict;And stumble not in stony plac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confident in a  smooth wa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ware of thine own childre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every work trust thine own soul;For this is the keeping of the commandment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elieveth the law giveth heed to the commandment;And he that trusteth in the Lord shall suffer no los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ou hast done all thy office, take thy place,That thou mayest be gladdened on their account,And receive a crown for thy well order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, thou that art the elder, for it becometh thee, but  with sound knowledge;And hinder not music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not out talk where there is a performance of music,And display not thy wisdom out of seas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 a signet of carbuncle in a setting of gold,So  is a concert of music in a banquet of wi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 a signet of emerald in a work of gold,So  is a strain of music with pleasant win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, young man, if there be need of thee;Yet  scarcely if thou be twice ask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m up thy speech, many things in few words;Be as one that knoweth and yet holdeth his tongu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2026-06-18T06:47:08Z</dcterms:created>
  <dcterms:modified xsi:type="dcterms:W3CDTF">2026-06-18T06:47:08Z</dcterms:modified>
  <dc:title>Bible.com.au: SIRACH 32:1-24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