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cker thy child, and he shall make thee afraid:Play with him, and he will grieve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 not with him, lest thou have sorrow with him;And thou shalt gnash thy teeth in the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im no liberty in his youth, And wink not at his foll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his neck in his youth,And beat him on the sides while he is a child,Lest he wax stubborn, and be disobedient unto thee; And there shall be sorrow to thy so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ise thy son, and take pains with him,Lest his shameless behaviour be an offence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poor man, being sound and strong of constitution,Than a rich man that is plagued in his bod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th and a good constitution are better than all gold;And a strong body than wealth without meas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iches better than health of body;And there is no gladness above the joy of the hear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is better than a bitter life, And  eternal rest than a continual sic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things poured out upon a mouth that is closedAre as  messes of meat laid upon a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his son will continue to lay stripes upon him,That he may have joy of him in the e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th an offering profit an idol?For neither shall it eat nor smell:So is he that is afflicted of the Lor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with his eyes and groaning,As an eunuch embracing a virgin and groan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over thy soul to sorrow;And afflict not thyself in thine own couns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adness of heart is the life of a man;And the joyfulness of a man is length of day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ine own soul, and comfort thy heart:And remove sorrow far from thee;For sorrow hath destroyed many,And there is no profit there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and wrath shorten a man’s  days;And care bringeth old age before the ti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eerful and good heartWill have a care of his meat and di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hastiseth his son shall have profit of him,And shall glory of him among his acquaint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eacheth his son shall provoke his enemy to jealousy;And before friends he shall rejoice of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ather dieth, and is as though he had not died;For he hath left one behind him like him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life, he saw and rejoiced in him; And when he died, he sorrowed no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behind him an avenger against his enemies,And one to requite kindness to his frie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maketh too much of his son shall bind up his wounds;And his heart will be troubled at every c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broken horse becometh stubborn;And a son left at large becometh headstr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2026-06-19T23:57:36Z</dcterms:created>
  <dcterms:modified xsi:type="dcterms:W3CDTF">2026-06-19T23:57:36Z</dcterms:modified>
  <dc:title>Bible.com.au: SIRACH 30:1-25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