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3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e your father, O my children,And do thereafter, that ye may be save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hath given the father glory as touching the children,And hath confirmed the judgement of the mother as touching the so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honoureth his father shall make atonement for sins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hat giveth glory to his mother is as one that layeth up treasur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honoureth his father shall have joy of his children;And in the day of his prayer he shall be hea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giveth glory to his father shall have length of days;And he that hearkeneth unto the Lord shall bring rest unto his mother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ill do service under his parents, as unto master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deed and word honour thy father,That a blessing may come upon thee from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blessing of the father establisheth the houses of children;But the curse of the mother rooteth out the foundation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lorify not thyself in the dishonour of thy father;For thy father’s dishonour is no glory unto the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glory of a man is from the honour of his father;And a mother in dishonour is a reproach to her childre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help thy father in his old age;And grieve him not as long as he live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he fail in understanding, have patience with him;And dishonour him not while thou art  in thy full strengt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relieving of thy father shall not be forgotten:And instead of sins it shall be added to build thee up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day of thine affliction it shall remember thee;As fair weather upon ice,So shall thy sins also melt awa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forsaketh his father is as a blasphemer;And he that provoketh his mother is cursed of the L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go on with thy business in meekness;So shalt thou be beloved of an acceptable ma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eater thou art, humble thyself the more,And thou shalt find favour before the Lor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reat is the potency of the Lord,And he is glorified of them that are lowl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k not things that are too hard for thee,And search not out things that are above thy strengt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hings that have been commanded thee, think thereupon;For thou hast no need of the things that are secre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over busy in thy superfluous works:For more things are shewed unto thee than men can understan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onceit of many hath led them astray;And evil surmising hath caused their judgement to slip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tubborn heart shall fare ill at the last;And he that loveth danger shall perish therei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tubborn heart shall be laden with troubles;And the sinner shall heap sin upon  sin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alamity of the proud is no healing;For a plant of wickedness hath taken root in him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rt of the prudent will understand a parable;And the ear of a listener is the desire of a wise man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ter will quench a flaming fire;And almsgiving will make atonement for sin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requiteth good turns is mindful of that which cometh afterward;And in the time of his falling he shall find a support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2026-10-12T05:44:59Z</dcterms:created>
  <dcterms:modified xsi:type="dcterms:W3CDTF">2026-10-12T05:44:59Z</dcterms:modified>
  <dc:title>Bible.com.au: SIRACH 3:1-31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