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lessing of the father establisheth the houses of children;But the curse of the mother rooteth out the found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fy not thyself in the dishonour of thy father;For thy father’s dishonour is no glory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lory of a man is from the honour of his father;And a mother in dishonour is a reproach to her child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elp thy father in his old age;And grieve him not as long as he live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e fail in understanding, have patience with him;And dishonour him not while thou art  in thy full streng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relieving of thy father shall not be forgotten:And instead of sins it shall be added to build thee u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thine affliction it shall remember thee;As fair weather upon ice,So shall thy sins also melt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orsaketh his father is as a blasphemer;And he that provoketh his mother is cursed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o on with thy business in meekness;So shalt thou be beloved of an acceptable m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ater thou art, humble thyself the more,And thou shalt find favour before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your father, O my children,And do thereafter, that ye may be sav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the potency of the Lord,And he is glorified of them that are lowl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not things that are too hard for thee,And search not out things that are above thy streng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ngs that have been commanded thee, think thereupon;For thou hast no need of the things that are secre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over busy in thy superfluous works:For more things are shewed unto thee than men can understa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nceit of many hath led them astray;And evil surmising hath caused their judgement to slip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ubborn heart shall fare ill at the last;And he that loveth danger shall perish there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ubborn heart shall be laden with troubles;And the sinner shall heap sin upon  si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lamity of the proud is no healing;For a plant of wickedness hath taken root in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given the father glory as touching the children,And hath confirmed the judgement of the mother as touching the so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prudent will understand a parable;And the ear of a listener is the desire of a wise m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will quench a flaming fire;And almsgiving will make atonement for sin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quiteth good turns is mindful of that which cometh afterward;And in the time of his falling he shall find a suppor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onoureth his father shall make atonement for sin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giveth glory to his mother is as one that layeth up treas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honoureth his father shall have joy of his children;And in the day of his prayer he shall be hea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iveth glory to his father shall have length of days;And he that hearkeneth unto the Lord shall bring rest unto his mother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do service under his parents, as unto mast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eed and word honour thy father,That a blessing may come upon thee from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2026-05-30T08:18:51Z</dcterms:created>
  <dcterms:modified xsi:type="dcterms:W3CDTF">2026-05-30T08:18:51Z</dcterms:modified>
  <dc:title>Bible.com.au: SIRACH 3:1-31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