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9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heweth mercy will lend unto his neighbour;And he that strengtheneth him with his hand keepeth the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d to thy neighbour in time of his need;And pay thou thy neighbour again in due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rm thy word, and keep faith with him;And at all seasons thou shalt find what thou need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reckoned a loan as a windfall,And have given trouble to those that help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he hath received, he will kiss a man’s hands;And for his neighbour’s money he will speak submissly:And when payment is due, he will prolong the time,And return words of heaviness, and complain of  the tim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revail, he shall hardly receive the half;And he will count it as a windfall:If not, he hath deprived him of his money,And he hath gotten him for an enemy without cause:He will pay him with cursings and railings;And for honour he will pay him dis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on account of men’s  ill-dealing have turned away;They have feared to be defrauded for nou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ith a man in poor estate be longsuffering;And let him not wait for thine  alm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a poor man for the commandment’s sake;And according to his need send him not empty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se thy  money for a brother and a friend;And let it not rust under the stone to be lo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tow thy treasure according to the commandments of the Most High;And it shall profit thee more than g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ut up alms in thy store-chambers;And it shall deliver thee out of all affliction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fight for thee against thine enemyBetter than a mighty shield and a ponderous spe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will be surety for his neighbour;And he that hath lost shame will fail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he good offices of thy surety;For he hath given his life for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ner will overthrow the good estate of his suret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of an unthankful mind will fail him that delivered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tiship hath undone many that were prospering,And shaken them as a wave of the sea:Mighty men hath it driven from their homes;And they wandered among strange nat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ner that falleth into suretiship,And undertaketh contracts for work, shall fall into lawsui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thy neighbour according to thy power,And take heed to thyself that thou fall not to the s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thing for life is water, and bread,And a garment, and a house to cover sh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life of a poor man under a shelter of logs,Than sumptuous fare in another man’s hou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ittle or with much, be well satisfi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miserable life to go from house to house:And where thou art a sojourner, thou shalt not dare to  open thy m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ntertain, and give to drink, and have no thanks:And besides this thou shalt hear bitter wor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hither, thou sojourner, furnish a table,And if thou hast aught in thy hand, feed m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forth, thou sojourner, from the face of honour;My brother is come to be my guest; I have need of my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are grievous to a man of understanding;The upbraiding of house-room, and the reproaching of the money-lend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SIRACH 29:1-28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