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052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29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a poor man for the commandment’s sake;And according to his need send him not empty aw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se thy  money for a brother and a friend;And let it not rust under the stone to be lo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stow thy treasure according to the commandments of the Most High;And it shall profit thee more than go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ut up alms in thy store-chambers;And it shall deliver thee out of all affliction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fight for thee against thine enemyBetter than a mighty shield and a ponderous spea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man will be surety for his neighbour;And he that hath lost shame will fail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get not the good offices of thy surety;For he hath given his life for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inner will overthrow the good estate of his surety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is of an unthankful mind will fail him that delivered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tiship hath undone many that were prospering,And shaken them as a wave of the sea:Mighty men hath it driven from their homes;And they wandered among strange natio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heweth mercy will lend unto his neighbour;And he that strengtheneth him with his hand keepeth the commandment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inner that falleth into suretiship,And undertaketh contracts for work, shall fall into lawsuit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thy neighbour according to thy power,And take heed to thyself that thou fall not to the sa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ef thing for life is water, and bread,And a garment, and a house to cover sha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the life of a poor man under a shelter of logs,Than sumptuous fare in another man’s hous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little or with much, be well satisfi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miserable life to go from house to house:And where thou art a sojourner, thou shalt not dare to  open thy mou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entertain, and give to drink, and have no thanks:And besides this thou shalt hear bitter word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hither, thou sojourner, furnish a table,And if thou hast aught in thy hand, feed me with i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forth, thou sojourner, from the face of honour;My brother is come to be my guest; I have need of my hous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are grievous to a man of understanding;The upbraiding of house-room, and the reproaching of the money-lend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nd to thy neighbour in time of his need;And pay thou thy neighbour again in due seaso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firm thy word, and keep faith with him;And at all seasons thou shalt find what thou neede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have reckoned a loan as a windfall,And have given trouble to those that helped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he hath received, he will kiss a man’s hands;And for his neighbour’s money he will speak submissly:And when payment is due, he will prolong the time,And return words of heaviness, and complain of  the tim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prevail, he shall hardly receive the half;And he will count it as a windfall:If not, he hath deprived him of his money,And he hath gotten him for an enemy without cause:He will pay him with cursings and railings;And for honour he will pay him disgr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on account of men’s  ill-dealing have turned away;They have feared to be defrauded for nou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with a man in poor estate be longsuffering;And let him not wait for thine  alm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2026-07-01T06:56:22Z</dcterms:created>
  <dcterms:modified xsi:type="dcterms:W3CDTF">2026-07-01T06:56:22Z</dcterms:modified>
  <dc:title>Bible.com.au: SIRACH 29:1-28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