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man that is a sinner will trouble friends,And will make debate among them that be at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the fuel of the fire, so will it burn;And as the stoutness of the strife is, so  will it burn:As is the strength of the man, so  will be his wrath;And as is his wealth, so  will he exalt his a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ention begun in haste kindleth a fire;And a hasty fighting sheddeth b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low a spark, it shall burn;And if thou spit upon it, it shall be quenched:And both these shall come out of thy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e whisperer and double-tongued:For he hath destroyed many that were at pe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rd person’s tongue hath shaken many,And dispersed them from nation to nation;And it hath pulled down strong cities,And overthrown the houses of great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rd person’s tongue hath cast out brave women,And deprived them of their labou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earkeneth unto it shall not find rest,Nor shall he dwell qui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oke of a whip maketh a mark in the flesh;But the stroke of a tongue will break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fallen by the edge of the sword:Yet not so many as they that have fallen because of the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aketh vengeance shall find vengeance from the Lord;And he will surely make firm his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is sheltered from it,That hath not passed through the wrath thereof;That hath not drawn its yoke,And hath not been bound with its b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yoke thereof is a yoke of iron,And the bands thereof are bands of b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th thereof is an evil death;And Hades were better tha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ot have rule over godly men;And they shall not be burned in its fl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orsake the Lord shall fall into it;And it shall burn among them, and shall not be quenched:It shall be sent forth upon them as a lion;And as a leopard it shall destroy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at thou hedge thy possession about with thorns;Bind up thy silver and thy gol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a balance and a weight for thy words;And make a door and a bar for thy mou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lest thou slip therein;Lest thou fall before one that lieth in wa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ive thy neighbour the hurt that he hath done thee; And then thy sins shall be pardoned when thou pray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cherisheth anger against man;And doth he seek healing from the L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man like himself he hath no mercy;And doth he make supplication for his own sin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ing himself flesh nourisheth wrath:Who shall make atonement for his si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last end, and cease from enmity:Remember  corruption and death, and abide in the commandme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commandments, and be not wroth with thy neighbour;And remember  the covenant of the Highest, and wink at ignor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strife, and thou shalt diminish thy sins:For a passionate man will kindle strif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2026-06-15T08:20:50Z</dcterms:created>
  <dcterms:modified xsi:type="dcterms:W3CDTF">2026-06-15T08:20:50Z</dcterms:modified>
  <dc:title>Bible.com.au: SIRACH 28:1-26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