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25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7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s will resort unto their like;And truth will return unto them that practise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on lieth in wait for prey;So doth sin for them that work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a godly man is always wisdom:But the foolish man changeth as the mo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men void of understanding observe the opportunity;But stay continually among the thought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ourse of fools is an offence;And their laughter is in the wanton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k of a man of many oaths will make the hair stand upright;And their strife maketh one stop his 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ife of the proud is a shedding of blood;And their reviling of each other is a grievous thing to h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vealeth secrets destroyeth credit,And shall not find a friend to his mi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a friend, and keep faith with him:But if thou reveal his secrets,Thou shalt not pursue after him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man hath destroyed his enemy,So hast thou destroyed the friendship of thy neighbou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sinned for a thing indifferent;And he that seeketh to multiply gain  will turn his eye aw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a bird which thou hast loosed out of thy hand,So hast thou let thy neighbour go, and thou wilt not catch him agai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sue him not, for he is gone far away,And hath escaped as a gazelle out of the sna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wound may be bound up, and after reviling there may be a reconcilement;But he that revealeth secrets hath lost ho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at winketh with the eye contriveth evil things;And no man will remove him from i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art present, he will speak sweetly,And will admire thy words;But afterward he will writhe his mouth,And set a trap for thee  in thy word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ated many things, but nothing like him;And the Lord will hate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at casteth a stone on high casteth it on his own head;And a deceitful stroke will open wou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ggeth a pit shall fall into it;And he that setteth a snare shall be taken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oeth evil things, they shall roll upon him,And he shall not know whence they have come to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ckery and reproach are from the haughty;And vengeance, as a lion, shall lie in wait for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il will stick fast between the joinings of stones;And sin will  thrust itself in between buying and sell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rejoice at the fall of the godly shall be taken in a snare;And anguish shall consume them before they di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ath and anger, these also are abominations;And a sinful man shall possess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a man  hold on diligently in the fear of the Lord,His house shall soon be overthrow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haking of a sieve, the refuse remaineth;So the filth of man in his reason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urnace will prove the potter’s vessels;And the trial of a man is in his reason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a tree declareth the husbandry thereof;So is the utterance of the thought of the heart of a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no man before thou hearest him  reason;For this is the trial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followest righteousness, thou shalt obtain her,And put her on, as a long robe of glo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2026-06-21T02:31:47Z</dcterms:created>
  <dcterms:modified xsi:type="dcterms:W3CDTF">2026-06-21T02:31:47Z</dcterms:modified>
  <dc:title>Bible.com.au: SIRACH 27:1-30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