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1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26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horedom of a woman is in the lifting up of her eyes;And it shall be known by her eyelid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strict watch on a headstrong daughter,Lest she find liberty for herself, and use i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well after an impudent eye;And marvel not if it trespass against th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will open her mouth, as a thirsty traveller,And drink of every water that is near:At every post will she sit down,And open her quiver against any  arrow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ce of a wife will delight her husband;And her knowledge will fatten his bon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ilent woman is a gift of the Lord;And there is nothing so much worth as a well-instructed sou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hamefast woman is grace upon grace;And there is no  price worthy of a continent sou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sun when it ariseth in the highest places of the Lord,So is the beauty of a good wife in the ordering of  a man’s hous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lamp that shineth upon the holy candlestick,So is the beauty of the face in ripe ag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golden pillars are upon a base of silver,So are beautiful feet with the breasts of one that is stedfas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is the husband of a good wife;And the number of his days shall be twofol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-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wo things my heart is grieved;And for the third anger cometh upon me:A man of war that suffereth for poverty;And men of understanding that are counted as refuse:One that turneth back from righteousness to sin;The Lord shall prepare him for the swor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erchant shall hardly keep himself from wrong doing;And a huckster shall not be acquitted of si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brave woman rejoiceth her husband;And he shall fulfil his years in pea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od wife is a good portion:She shall be given in the portion of such as fear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ther a man be rich or poor,A good heart maketh  at all times a cheerful countenan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three things my heart was afraid;And concerning the fourth  kind I made supplication:The slander of a city, and the assembly of a multitude, and a false accusation:All these are more grievous than dea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rief of heart and sorrow is a woman that is jealous of another  woman,And the scourge of a tongue communicating to al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cked woman is as  a yoke of oxen shaken to and fro:He that taketh hold of her is as one that graspeth a scorpio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drunken woman causeth  great wrath;And she will not cover her own sha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2026-08-10T21:03:50Z</dcterms:created>
  <dcterms:modified xsi:type="dcterms:W3CDTF">2026-08-10T21:03:50Z</dcterms:modified>
  <dc:title>Bible.com.au: SIRACH 26:1-29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