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436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6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redom of a woman is in the lifting up of her eyes;And it shall be known by her eyeli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strict watch on a headstrong daughter,Lest she find liberty for herself, and use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well after an impudent eye;And marvel not if it trespass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open her mouth, as a thirsty traveller,And drink of every water that is near:At every post will she sit down,And open her quiver against any 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a wife will delight her husband;And her knowledge will fatten his b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lent woman is a gift of the Lord;And there is nothing so much worth as a well-instructed so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amefast woman is grace upon grace;And there is no  price worthy of a continent so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when it ariseth in the highest places of the Lord,So is the beauty of a good wife in the ordering of  a man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amp that shineth upon the holy candlestick,So is the beauty of the face in ripe a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golden pillars are upon a base of silver,So are beautiful feet with the breasts of one that is stedfa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husband of a good wife;And the number of his days shall be twof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wo things my heart is grieved;And for the third anger cometh upon me:A man of war that suffereth for poverty;And men of understanding that are counted as refuse:One that turneth back from righteousness to sin;The Lord shall prepare him for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chant shall hardly keep himself from wrong doing;And a huckster shall not be acquitted of s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ave woman rejoiceth her husband;And he shall fulfil his years in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wife is a good portion:She shall be given in the portion of such as fear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a man be rich or poor,A good heart maketh  at all times a cheerful counten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ree things my heart was afraid;And concerning the fourth  kind I made supplication:The slander of a city, and the assembly of a multitude, and a false accusation:All these are more grievous than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ief of heart and sorrow is a woman that is jealous of another  woman,And the scourge of a tongue communicating to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woman is as  a yoke of oxen shaken to and fro:He that taketh hold of her is as one that graspeth a scorp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unken woman causeth  great wrath;And she will not cover her own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2026-06-21T07:36:44Z</dcterms:created>
  <dcterms:modified xsi:type="dcterms:W3CDTF">2026-06-21T07:36:44Z</dcterms:modified>
  <dc:title>Bible.com.au: SIRACH 26:1-29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