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9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25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is he that hath found prudence;And he that discourseth in the ears of them that list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great is he that hath found wisdom!Yet is there none above him that feareth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passeth all things:He that holdeth it, to whom shall he be likened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me  any plague but the plague of the heart;And any wickedness but the wickedness of a woman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 calamity, but a calamity from them that hate me;And any vengeance, but the vengeance of enemi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head above the head of a serpent;And there is no wrath above the wrath of an enem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rather dwell with a lion and a dragon,Than keep house with a wicked woma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ness of a woman changeth her look,And darkeneth her countenance as a bear do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husband shall sit at meat among his neighbours,And when he heareth it he sigheth bitterl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ree things I was beautified,And stood up beautiful before the Lord and men:The concord of brethren, and friendship of neighbours,And a woman and her husband that walk together in agreemen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malice is but little to the malice of a woman:Let the portion of a sinner fall on h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 the going up a sandy way is  to the feet of the aged,So is a wife full of words to a quiet ma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w not thyself upon the beauty of a woman;And desire not a woman for her beaut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nger, and impudence, and great reproach,If a woman maintain her husban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cked woman is abasement of heart,And sadness of countenance, and a wounded heart:A woman that will not make her husband happyIs as  hands that hang down, and palsied kne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a woman was  the beginning of sin;And because of her we all di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not water an outlet;Neither to a wicked woman freedom of speec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she go not  as thou wouldest have her,Cut her off from thy flesh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ree sorts of men  my soul hateth,And I am greatly offended at their life:A poor man that is haughty, and a rich man that is a liar,And  an old man that is an adulterer lacking understand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y  youth thou hast not gathered,And how shouldest thou find in thine old ag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beautiful a thing is judgement for gray hairs,And for elders to know counsel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beautiful is the wisdom of old men,And thought and counsel to men that are in honour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uch experience is the crown of old men;And their glorying is the fear of th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be nine things that I have thought of, and in mine heart counted happy;And the tenth I will utter with my tongue:A man that hath joy of his children;A man that liveth and looketh upon the fall of his enemies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is he that dwelleth with a wife of understanding;And he that hath not slipped with his tongue;And he that hath not served a man that is unworthy of him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2026-06-15T08:21:12Z</dcterms:created>
  <dcterms:modified xsi:type="dcterms:W3CDTF">2026-06-15T08:21:12Z</dcterms:modified>
  <dc:title>Bible.com.au: SIRACH 25:1-26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