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622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24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reated me from the beginning before the world;And to the end I shall not fai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holy tabernacle I ministered before him;And so was I established in S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beloved city likewise he gave me rest;And in Jerusalem was my authori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took root in a people that was glorified,Even in the portion of the Lord’s own inheritan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exalted like a cedar in Libanus,And as a cypress tree on the mountains of Herm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exalted like a palm tree on the sea shore,And as rose plants in Jericho,And as a fair olive tree in the plain;And I was exalted as a plane tr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cinnamon and aspalathus, I have given a scent of perfumes;And as choice myrrh, I spread abroad a pleasant odour;As  galbanum, and onyx, and stacte,And as the fume of frankincense in the tabernac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terebinth I stretched out my branches;And my branches are branches of glory and grac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vine I put forth grace;And my flowers are the fruit of glory and rich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shall praise  herself,And shall glory in the midst of her peopl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unto me, ye that are desirous of me,And be ye filled with my produc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memorial is sweeter than honey,And mine inheritance than the honeycomb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eat me shall yet be hungry;And they that drink me shall yet be thirs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obeyeth me shall not be ashamed;And they that work in me shall not do amis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se things are the book of the covenant of the Most High God,Even  the law which Moses commanded us for a heritage unto the assemblies of Jacob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he that maketh wisdom abundant, as Pishon,And as Tigris in the days of new fruits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maketh understanding full as Euphrates,And as Jordan in the days of harvest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maketh instruction to shine forth as the light,As Gihon in the days of vintag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rst man knew her not perfectly;And in like manner the last hath not traced her ou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ongregation of the Most High shall she open her mouth,And glory in the presence of his pow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r thoughts are filled from the sea,And her counsels from the great deep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came out as a  stream from a river,And as a conduit into a garde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I will water my garden,And will water abundantly my garden bed;And, lo, my stream became a river,And my river became a se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yet bring instruction to light as the morning,And will make  these things to shine forth afar off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yet pour out doctrine as prophecy,And leave it unto generations of age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that I have not laboured for myself only,But for all them that diligently seek he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me forth from the mouth of the Most High,And covered the earth as a mi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welt in high places,And my throne is in the pillar of the clou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one I compassed the circuit of heaven,And walked in the depth of the aby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aves of the sea, and in all the earth,And in every people and nation, I got a possess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these I sought rest;And in whose inheritance shall I lodg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Creator of all things gave me a commandment;And he that created me made my tabernacle to rest,And said, Let thy tabernacle be in Jacob,And thine inheritance in Israe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2026-06-16T21:40:21Z</dcterms:created>
  <dcterms:modified xsi:type="dcterms:W3CDTF">2026-06-16T21:40:21Z</dcterms:modified>
  <dc:title>Bible.com.au: SIRACH 24:1-34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