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1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IRACH 2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custom not thy mouth to an oath;And be not accustomed to the naming of the Holy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a servant that is continually scourged shall not lack a bruise,So he also that sweareth and nameth God  continually shall not be cleansed from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man of many oaths shall be filled with iniquity;And the scourge shall not depart from his house:If he shall offend, his sin shall be upon him;And if he disregard it, he hath sinned doubly;And if he hath sworn in vain, he shall not be justified;For his house shall be filled with calam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is a manner of speech that is clothed about with death:Let it not be found in the heritage of Jacob;For all these things shall be far from the godly,And they shall not wallow in si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custom not thy mouth to gross rudeness,For therein is the word of s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thy father and thy mother,For thou sittest in the midst of great men;That thou be not forgetful before them,And become a fool by thy custom;So shalt thou wish that thou hadst not been born,And curse the day of thy nativ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man that is accustomed to words of reproachWill not be corrected all the days of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wo sorts of men  multiply sins,And the third will bring wrath:A hot mind, as a burning fire, will not be quenched till it be consumed:A fornicator in the body of his flesh will never cease till he hath  burned out the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bread is sweet to a fornicator:He will not leave off till he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man that goeth astray from his own bed,Saying in his heart, Who seeth me?Darkness is round about me, and the walls hide me,And no man seeth me; of whom am I afraid?The Most High will not remember my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Lord, Father and Master of my life,Abandon me not to their counsel:Suffer me not to fall by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eyes of men are his terror,And he knoweth not that the eyes of the Lord are ten thousand times brighter than the sun,Beholding all the ways of men,And looking into secret pla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ings were known unto him or ever they were created;And in like manner also after they were perfect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man shall be punished in the streets of the city;And where he suspected not he shall be ta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also a wife that leaveth her husband,And bringeth in an heir by a strang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first, she was disobedient in the law of the Most High;And secondly, she trespassed against her own husband;And thirdly, she played the adulteress in whoredom,And brought in children by a strang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shall be brought out into the congregation;And upon her children shall there be visit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r children shall not spread into roots,And her branches shall bear no fru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shall leave her memory for a curse;And her reproach shall not be blotted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hat are left behind shall know that there is nothing better than the fear of the Lord,And nothing sweeter than to take heed unto the commandments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will set scourges over my thought,And a discipline of wisdom over mine heart?That they spare me not for mine ignorances,And my heart  pass not by thei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mine ignorances be not multiplied,And my sins abound not;And I shall fall before mine adversaries,And mine enemy rejoice ove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Lord, Father and God of my life,Give me not a  proud loo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urn away concupiscense from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not  greediness and chambering overtake me;And give me not over to a shameless m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ar ye, my children, the discipline of the mouth;And he that keepeth it shall not be ta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inner shall be  overtaken in his lips;And the reviler and the proud man shall stumble therein.]]></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2026-07-01T14:10:20Z</dcterms:created>
  <dcterms:modified xsi:type="dcterms:W3CDTF">2026-07-01T14:10:20Z</dcterms:modified>
  <dc:title>Bible.com.au: SIRACH 23:1-28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