
<file path=[Content_Types].xml><?xml version="1.0" encoding="utf-8"?>
<Types xmlns="http://schemas.openxmlformats.org/package/2006/content-types">
  <Default Extension="rels" ContentType="application/vnd.openxmlformats-package.relationships+xml"/>
  <Default Extension="xml" ContentType="application/xml"/>
  <Override PartName="/ppt/presentation.xml" ContentType="application/vnd.openxmlformats-officedocument.presentationml.presentation.main+xml"/>
  <Override PartName="/ppt/presProps.xml" ContentType="application/vnd.openxmlformats-officedocument.presentationml.presProps+xml"/>
  <Override PartName="/ppt/tableStyles.xml" ContentType="application/vnd.openxmlformats-officedocument.presentationml.tableStyles+xml"/>
  <Override PartName="/ppt/viewProps.xml" ContentType="application/vnd.openxmlformats-officedocument.presentationml.viewProps+xml"/>
  <Override PartName="/docProps/app.xml" ContentType="application/vnd.openxmlformats-officedocument.extended-properties+xml"/>
  <Override PartName="/docProps/core.xml" ContentType="application/vnd.openxmlformats-package.core-properties+xml"/>
  <Override PartName="/docProps/custom.xml" ContentType="application/vnd.openxmlformats-officedocument.custom-properties+xml"/>
  <Override PartName="/ppt/slideMasters/slideMaster1.xml" ContentType="application/vnd.openxmlformats-officedocument.presentationml.slideMaster+xml"/>
  <Override PartName="/ppt/theme/theme1.xml" ContentType="application/vnd.openxmlformats-officedocument.theme+xml"/>
  <Override PartName="/ppt/slideLayouts/slideLayout1.xml" ContentType="application/vnd.openxmlformats-officedocument.presentationml.slideLayout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Default Extension="gif" ContentType="image/gif"/>
  <Default Extension="jpg" ContentType="image/jpeg"/>
  <Default Extension="jpeg" ContentType="image/jpeg"/>
  <Default Extension="png" ContentType="image/png"/>
  <Default Extension="xlsx" ContentType="application/vnd.openxmlformats-officedocument.spreadsheetml.sheet"/>
</Types>
</file>

<file path=_rels/.rels><?xml version="1.0" encoding="UTF-8" standalone="yes"?>
<Relationships xmlns="http://schemas.openxmlformats.org/package/2006/relationships">
  <Relationship Id="rId1" Type="http://schemas.openxmlformats.org/officeDocument/2006/relationships/officeDocument" Target="ppt/presentation.xml"/>
  <Relationship Id="rId2" Type="http://schemas.openxmlformats.org/package/2006/relationships/metadata/core-properties" Target="docProps/core.xml"/>
  <Relationship Id="rId3" Type="http://schemas.openxmlformats.org/officeDocument/2006/relationships/extended-properties" Target="docProps/app.xml"/>
  <Relationship Id="rId4" Type="http://schemas.openxmlformats.org/officeDocument/2006/relationships/custom-properties" Target="docProps/custom.xml"/>
</Relationships>
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>
  <p:sldMasterIdLst>
    <p:sldMasterId id="2147483648" r:id="rId1"/>
  </p:sldMasterIdLst>
  <p:sldIdLst>
    <p:sldId id="256" r:id="rId3"/>
    <p:sldId id="257" r:id="rId4"/>
    <p:sldId id="258" r:id="rId5"/>
    <p:sldId id="259" r:id="rId6"/>
    <p:sldId id="260" r:id="rId7"/>
    <p:sldId id="261" r:id="rId8"/>
    <p:sldId id="262" r:id="rId9"/>
    <p:sldId id="263" r:id="rId10"/>
    <p:sldId id="264" r:id="rId11"/>
    <p:sldId id="265" r:id="rId12"/>
    <p:sldId id="266" r:id="rId13"/>
    <p:sldId id="267" r:id="rId14"/>
    <p:sldId id="268" r:id="rId15"/>
    <p:sldId id="269" r:id="rId16"/>
    <p:sldId id="270" r:id="rId17"/>
    <p:sldId id="271" r:id="rId18"/>
    <p:sldId id="272" r:id="rId19"/>
    <p:sldId id="273" r:id="rId20"/>
    <p:sldId id="274" r:id="rId21"/>
    <p:sldId id="275" r:id="rId22"/>
    <p:sldId id="276" r:id="rId23"/>
    <p:sldId id="277" r:id="rId24"/>
    <p:sldId id="278" r:id="rId25"/>
    <p:sldId id="279" r:id="rId26"/>
    <p:sldId id="280" r:id="rId27"/>
    <p:sldId id="281" r:id="rId28"/>
    <p:sldId id="282" r:id="rId29"/>
    <p:sldId id="283" r:id="rId30"/>
  </p:sldIdLst>
  <p:sldSz cx="9144000" cy="5143500" type="screen16x9"/>
  <p:notesSz cx="6858000" cy="9144000"/>
  <p:defaultTextStyle>
    <a:defPPr>
      <a:defRPr lang="fr-FR"/>
    </a:defPPr>
    <a:lvl1pPr algn="l" defTabSz="914400" eaLnBrk="1" hangingPunct="1" latinLnBrk="0" marL="0" rtl="0">
      <a:defRPr kern="1200" sz="1800">
        <a:solidFill>
          <a:schemeClr val="tx1"/>
        </a:solidFill>
        <a:latin typeface="+mn-lt"/>
        <a:ea typeface="+mn-ea"/>
        <a:cs typeface="+mn-cs"/>
      </a:defRPr>
    </a:lvl1pPr>
    <a:lvl2pPr algn="l" defTabSz="914400" eaLnBrk="1" hangingPunct="1" latinLnBrk="0" marL="457200" rtl="0">
      <a:defRPr kern="1200" sz="1800">
        <a:solidFill>
          <a:schemeClr val="tx1"/>
        </a:solidFill>
        <a:latin typeface="+mn-lt"/>
        <a:ea typeface="+mn-ea"/>
        <a:cs typeface="+mn-cs"/>
      </a:defRPr>
    </a:lvl2pPr>
    <a:lvl3pPr algn="l" defTabSz="914400" eaLnBrk="1" hangingPunct="1" latinLnBrk="0" marL="914400" rtl="0">
      <a:defRPr kern="1200" sz="1800">
        <a:solidFill>
          <a:schemeClr val="tx1"/>
        </a:solidFill>
        <a:latin typeface="+mn-lt"/>
        <a:ea typeface="+mn-ea"/>
        <a:cs typeface="+mn-cs"/>
      </a:defRPr>
    </a:lvl3pPr>
    <a:lvl4pPr algn="l" defTabSz="914400" eaLnBrk="1" hangingPunct="1" latinLnBrk="0" marL="1371600" rtl="0">
      <a:defRPr kern="1200" sz="1800">
        <a:solidFill>
          <a:schemeClr val="tx1"/>
        </a:solidFill>
        <a:latin typeface="+mn-lt"/>
        <a:ea typeface="+mn-ea"/>
        <a:cs typeface="+mn-cs"/>
      </a:defRPr>
    </a:lvl4pPr>
    <a:lvl5pPr algn="l" defTabSz="914400" eaLnBrk="1" hangingPunct="1" latinLnBrk="0" marL="1828800" rtl="0">
      <a:defRPr kern="1200" sz="1800">
        <a:solidFill>
          <a:schemeClr val="tx1"/>
        </a:solidFill>
        <a:latin typeface="+mn-lt"/>
        <a:ea typeface="+mn-ea"/>
        <a:cs typeface="+mn-cs"/>
      </a:defRPr>
    </a:lvl5pPr>
    <a:lvl6pPr algn="l" defTabSz="914400" eaLnBrk="1" hangingPunct="1" latinLnBrk="0" marL="2286000" rtl="0">
      <a:defRPr kern="1200" sz="1800">
        <a:solidFill>
          <a:schemeClr val="tx1"/>
        </a:solidFill>
        <a:latin typeface="+mn-lt"/>
        <a:ea typeface="+mn-ea"/>
        <a:cs typeface="+mn-cs"/>
      </a:defRPr>
    </a:lvl6pPr>
    <a:lvl7pPr algn="l" defTabSz="914400" eaLnBrk="1" hangingPunct="1" latinLnBrk="0" marL="2743200" rtl="0">
      <a:defRPr kern="1200" sz="1800">
        <a:solidFill>
          <a:schemeClr val="tx1"/>
        </a:solidFill>
        <a:latin typeface="+mn-lt"/>
        <a:ea typeface="+mn-ea"/>
        <a:cs typeface="+mn-cs"/>
      </a:defRPr>
    </a:lvl7pPr>
    <a:lvl8pPr algn="l" defTabSz="914400" eaLnBrk="1" hangingPunct="1" latinLnBrk="0" marL="3200400" rtl="0">
      <a:defRPr kern="1200" sz="1800">
        <a:solidFill>
          <a:schemeClr val="tx1"/>
        </a:solidFill>
        <a:latin typeface="+mn-lt"/>
        <a:ea typeface="+mn-ea"/>
        <a:cs typeface="+mn-cs"/>
      </a:defRPr>
    </a:lvl8pPr>
    <a:lvl9pPr algn="l" defTabSz="914400" eaLnBrk="1" hangingPunct="1" latinLnBrk="0" marL="3657600" rtl="0">
      <a:defRPr kern="1200" sz="1800">
        <a:solidFill>
          <a:schemeClr val="tx1"/>
        </a:solidFill>
        <a:latin typeface="+mn-lt"/>
        <a:ea typeface="+mn-ea"/>
        <a:cs typeface="+mn-cs"/>
      </a:defRPr>
    </a:lvl9pPr>
  </p:defaultTextStyle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</p:extLst>
</p:presentationPr>
</file>

<file path=ppt/tableStyles.xml><?xml version="1.0" encoding="utf-8"?>
<a:tblStyleLst xmlns:a="http://schemas.openxmlformats.org/drawingml/2006/main" def="{5C22544A-7EE6-4342-B048-85BDC9FD1C3A}"/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 showComments="0" lastView="sldView">
  <p:slideViewPr>
    <p:cSldViewPr>
      <p:cViewPr>
        <p:scale>
          <a:sx d="100" n="100"/>
          <a:sy d="100" n="100"/>
        </p:scale>
        <p:origin x="0" y="0"/>
      </p:cViewPr>
    </p:cSldViewPr>
  </p:slideViewPr>
</p:viewPr>
</file>

<file path=ppt/_rels/presentation.xml.rels><?xml version="1.0" encoding="UTF-8" standalone="yes"?>
<Relationships xmlns="http://schemas.openxmlformats.org/package/2006/relationships">
  <Relationship Id="rId1" Type="http://schemas.openxmlformats.org/officeDocument/2006/relationships/slideMaster" Target="slideMasters/slideMaster1.xml"/>
  <Relationship Id="rId2" Type="http://schemas.openxmlformats.org/officeDocument/2006/relationships/theme" Target="theme/theme1.xml"/>
  <Relationship Id="rId3" Type="http://schemas.openxmlformats.org/officeDocument/2006/relationships/slide" Target="slides/slide1.xml"/>
  <Relationship Id="rId4" Type="http://schemas.openxmlformats.org/officeDocument/2006/relationships/slide" Target="slides/slide2.xml"/>
  <Relationship Id="rId5" Type="http://schemas.openxmlformats.org/officeDocument/2006/relationships/slide" Target="slides/slide3.xml"/>
  <Relationship Id="rId6" Type="http://schemas.openxmlformats.org/officeDocument/2006/relationships/slide" Target="slides/slide4.xml"/>
  <Relationship Id="rId7" Type="http://schemas.openxmlformats.org/officeDocument/2006/relationships/slide" Target="slides/slide5.xml"/>
  <Relationship Id="rId8" Type="http://schemas.openxmlformats.org/officeDocument/2006/relationships/slide" Target="slides/slide6.xml"/>
  <Relationship Id="rId9" Type="http://schemas.openxmlformats.org/officeDocument/2006/relationships/slide" Target="slides/slide7.xml"/>
  <Relationship Id="rId10" Type="http://schemas.openxmlformats.org/officeDocument/2006/relationships/slide" Target="slides/slide8.xml"/>
  <Relationship Id="rId11" Type="http://schemas.openxmlformats.org/officeDocument/2006/relationships/slide" Target="slides/slide9.xml"/>
  <Relationship Id="rId12" Type="http://schemas.openxmlformats.org/officeDocument/2006/relationships/slide" Target="slides/slide10.xml"/>
  <Relationship Id="rId13" Type="http://schemas.openxmlformats.org/officeDocument/2006/relationships/slide" Target="slides/slide11.xml"/>
  <Relationship Id="rId14" Type="http://schemas.openxmlformats.org/officeDocument/2006/relationships/slide" Target="slides/slide12.xml"/>
  <Relationship Id="rId15" Type="http://schemas.openxmlformats.org/officeDocument/2006/relationships/slide" Target="slides/slide13.xml"/>
  <Relationship Id="rId16" Type="http://schemas.openxmlformats.org/officeDocument/2006/relationships/slide" Target="slides/slide14.xml"/>
  <Relationship Id="rId17" Type="http://schemas.openxmlformats.org/officeDocument/2006/relationships/slide" Target="slides/slide15.xml"/>
  <Relationship Id="rId18" Type="http://schemas.openxmlformats.org/officeDocument/2006/relationships/slide" Target="slides/slide16.xml"/>
  <Relationship Id="rId19" Type="http://schemas.openxmlformats.org/officeDocument/2006/relationships/slide" Target="slides/slide17.xml"/>
  <Relationship Id="rId20" Type="http://schemas.openxmlformats.org/officeDocument/2006/relationships/slide" Target="slides/slide18.xml"/>
  <Relationship Id="rId21" Type="http://schemas.openxmlformats.org/officeDocument/2006/relationships/slide" Target="slides/slide19.xml"/>
  <Relationship Id="rId22" Type="http://schemas.openxmlformats.org/officeDocument/2006/relationships/slide" Target="slides/slide20.xml"/>
  <Relationship Id="rId23" Type="http://schemas.openxmlformats.org/officeDocument/2006/relationships/slide" Target="slides/slide21.xml"/>
  <Relationship Id="rId24" Type="http://schemas.openxmlformats.org/officeDocument/2006/relationships/slide" Target="slides/slide22.xml"/>
  <Relationship Id="rId25" Type="http://schemas.openxmlformats.org/officeDocument/2006/relationships/slide" Target="slides/slide23.xml"/>
  <Relationship Id="rId26" Type="http://schemas.openxmlformats.org/officeDocument/2006/relationships/slide" Target="slides/slide24.xml"/>
  <Relationship Id="rId27" Type="http://schemas.openxmlformats.org/officeDocument/2006/relationships/slide" Target="slides/slide25.xml"/>
  <Relationship Id="rId28" Type="http://schemas.openxmlformats.org/officeDocument/2006/relationships/slide" Target="slides/slide26.xml"/>
  <Relationship Id="rId29" Type="http://schemas.openxmlformats.org/officeDocument/2006/relationships/slide" Target="slides/slide27.xml"/>
  <Relationship Id="rId30" Type="http://schemas.openxmlformats.org/officeDocument/2006/relationships/slide" Target="slides/slide28.xml"/>
  <Relationship Id="rId31" Type="http://schemas.openxmlformats.org/officeDocument/2006/relationships/presProps" Target="presProps.xml"/>
  <Relationship Id="rId32" Type="http://schemas.openxmlformats.org/officeDocument/2006/relationships/viewProps" Target="viewProps.xml"/>
  <Relationship Id="rId33" Type="http://schemas.openxmlformats.org/officeDocument/2006/relationships/tableStyles" Target="tableStyles.xml"/>
</Relationships>

</file>

<file path=ppt/slideLayouts/_rels/slideLayout1.xml.rels><?xml version="1.0" encoding="UTF-8" standalone="yes"?>
<Relationships xmlns="http://schemas.openxmlformats.org/package/2006/relationships">
  <Relationship Id="rId1" Type="http://schemas.openxmlformats.org/officeDocument/2006/relationships/slideMaster" Target="../slideMasters/slideMaster1.xml"/>
</Relationships>
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preserve="1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Ovr>
    <a:masterClrMapping/>
  </p:clrMapOvr>
</p:sldLayout>
</file>

<file path=ppt/slideMasters/_rels/slideMaster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theme" Target="../theme/theme1.xml"/>
</Relationships>
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solidFill>
          <a:srgbClr val="FFFFFF"/>
        </a:solid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</p:spTree>
  </p:cSld>
  <p:clrMap bg1="lt1" tx1="dk1" bg2="lt2" tx2="dk2" accent1="accent1" accent2="accent2" accent3="accent3" accent4="accent4" accent5="accent5" accent6="accent6" hlink="hlink" folHlink="folHlink"/>
  <p:sldLayoutIdLst>
    <p:sldLayoutId id="2480800202" r:id="rId1"/>
  </p:sldLayoutIdLst>
  <p:txStyles>
    <p:titleStyle>
      <a:lvl1pPr algn="ctr">
        <a:defRPr sz="4400" kern="1200">
          <a:solidFill>
            <a:schemeClr val="lt1"/>
          </a:solidFill>
        </a:defRPr>
      </a:lvl1pPr>
      <a:extLst/>
    </p:titleStyle>
    <p:bodyStyle>
      <a:lvl1pPr algn="ctr" indent="-324900">
        <a:defRPr sz="3200" kern="1200">
          <a:solidFill>
            <a:schemeClr val="tx1"/>
          </a:solidFill>
        </a:defRPr>
      </a:lvl1pPr>
      <a:extLst/>
    </p:bodyStyle>
    <p:otherStyle>
      <a:defPPr algn="ctr">
        <a:defRPr kern="1200">
          <a:solidFill>
            <a:schemeClr val="tx1"/>
          </a:solidFill>
        </a:defRPr>
      </a:defPPr>
      <a:extLst/>
    </p:otherStyle>
  </p:txStyles>
</p:sldMaster>
</file>

<file path=ppt/slides/_rels/slide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19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0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1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2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3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4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5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6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7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</Relationships>

</file>

<file path=ppt/slides/_rels/slide28.xml.rels><?xml version="1.0" encoding="UTF-8" standalone="yes"?>
<Relationships xmlns="http://schemas.openxmlformats.org/package/2006/relationships">
  <Relationship Id="rId1" Type="http://schemas.openxmlformats.org/officeDocument/2006/relationships/slideLayout" Target="../slideLayouts/slideLayout1.xml"/>
  <Relationship Id="rId2" Type="http://schemas.openxmlformats.org/officeDocument/2006/relationships/hyperlink" Target="https://biblesocietyaus.typeform.com/to/hahvZS" TargetMode="External"/>
</Relationships>
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1028700"/>
          <a:ext cx="8229600" cy="4029075"/>
          <a:chOff x="914400" y="1028700"/>
          <a:chExt cx="8229600" cy="4029075"/>
        </a:xfrm>
      </p:grpSpPr>
      <p:sp>
        <p:nvSpPr>
          <p:cNvPr id="1" name=""/>
          <p:cNvSpPr txBox="1"/>
          <p:nvPr/>
        </p:nvSpPr>
        <p:spPr>
          <a:xfrm>
            <a:off x="914400" y="1028700"/>
            <a:ext cx="7315200" cy="1714500"/>
          </a:xfrm>
          <a:prstGeom prst="rect">
            <a:avLst/>
          </a:prstGeom>
          <a:noFill/>
        </p:spPr>
        <p:txBody>
          <a:bodyPr anchor="b" rtlCol="0" bIns="45720" lIns="91440" rIns="91440" tIns="45720">
            <a:spAutoFit/>
          </a:bodyPr>
          <a:lstStyle/>
          <a:p>
            <a:pPr algn="ctr" fontAlgn="b" marL="0" marR="0" indent="0" lvl="0">
              <a:lnSpc>
                <a:spcPct val="100%"/>
              </a:lnSpc>
            </a:pPr>
            <a:r>
              <a:rPr lang="en-US" b="1" sz="6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IRACH 22:1-27]]></a:t>
            </a:r>
          </a:p>
        </p:txBody>
      </p:sp>
      <p:sp>
        <p:nvSpPr>
          <p:cNvPr id="2" name=""/>
          <p:cNvSpPr txBox="1"/>
          <p:nvPr/>
        </p:nvSpPr>
        <p:spPr>
          <a:xfrm>
            <a:off x="914400" y="2743200"/>
            <a:ext cx="7315200" cy="1285875"/>
          </a:xfrm>
          <a:prstGeom prst="rect">
            <a:avLst/>
          </a:prstGeom>
          <a:noFill/>
        </p:spPr>
        <p:txBody>
          <a:bodyPr rtlCol="0" bIns="45720" lIns="91440" rIns="91440" tIns="45720">
            <a:spAutoFit/>
          </a:bodyPr>
          <a:lstStyle/>
          <a:p>
            <a:pPr algn="ctr" fontAlgn="base" marL="0" marR="0" indent="0" lvl="0">
              <a:lnSpc>
                <a:spcPct val="100%"/>
              </a:lnSpc>
            </a:pPr>
            <a:r>
              <a:rPr lang="en-US" b="1" sz="4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RV-CE]]></a:t>
            </a:r>
          </a:p>
        </p:txBody>
      </p:sp>
    </p:spTree>
  </p:cSld>
  <p:clrMapOvr>
    <a:masterClrMapping/>
  </p:clrMapOvr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is compared to a stone that is defiled;And every one will hiss him out in his disgrace.]]></a:t>
            </a:r>
          </a:p>
        </p:txBody>
      </p:sp>
    </p:spTree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slothful man is compared to the filth of a dunghill:Every man that taketh it up will shake out his hand.]]></a:t>
            </a:r>
          </a:p>
        </p:txBody>
      </p:sp>
    </p:spTree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father hath shame in having begotten an uninstructed son; And a foolish  daughter is born to his loss.]]></a:t>
            </a:r>
          </a:p>
        </p:txBody>
      </p:sp>
    </p:spTree>
  </p:cSld>
  <p:clrMapOvr>
    <a:masterClrMapping/>
  </p:clrMapOvr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prudent daughter shall inherit a husband of her own;And she that bringeth shame is the grief of him that begat her.]]></a:t>
            </a:r>
          </a:p>
        </p:txBody>
      </p:sp>
    </p:spTree>
  </p:cSld>
  <p:clrMapOvr>
    <a:masterClrMapping/>
  </p:clrMapOvr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he that is bold bringeth shame upon father and husband;And she shall be despised of them both.]]></a:t>
            </a:r>
          </a:p>
        </p:txBody>
      </p:sp>
    </p:spTree>
  </p:cSld>
  <p:clrMapOvr>
    <a:masterClrMapping/>
  </p:clrMapOvr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Unseasonable discourse is as  music in mourning;But stripes and correction are wisdom at every season.]]></a:t>
            </a:r>
          </a:p>
        </p:txBody>
      </p:sp>
    </p:spTree>
  </p:cSld>
  <p:clrMapOvr>
    <a:masterClrMapping/>
  </p:clrMapOvr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teacheth a fool is as  one that glueth a potsherd together;Even as  one that waketh a sleeper out of a deep sleep.]]></a:t>
            </a:r>
          </a:p>
        </p:txBody>
      </p:sp>
    </p:spTree>
  </p:cSld>
  <p:clrMapOvr>
    <a:masterClrMapping/>
  </p:clrMapOvr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discourseth to a fool is as  one discoursing to a man that slumbereth;And at the end he will say, What is it?]]></a:t>
            </a:r>
          </a:p>
        </p:txBody>
      </p:sp>
    </p:spTree>
  </p:cSld>
  <p:clrMapOvr>
    <a:masterClrMapping/>
  </p:clrMapOvr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9-1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/>
            </a:r>
          </a:p>
        </p:txBody>
      </p:sp>
    </p:spTree>
  </p:cSld>
  <p:clrMapOvr>
    <a:masterClrMapping/>
  </p:clrMapOvr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eep for the dead, for light hath failed him; And weep for a fool, for understanding hath failed him: Weep more sweetly for the dead, because he hath found rest;But the life of the fool is worse than death.]]></a:t>
            </a:r>
          </a:p>
        </p:txBody>
      </p:sp>
    </p:spTree>
  </p:cSld>
  <p:clrMapOvr>
    <a:masterClrMapping/>
  </p:clrMapOvr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even days are the days of  mourning for the dead;But for a fool and an ungodly man, all the days of his life.]]></a:t>
            </a:r>
          </a:p>
        </p:txBody>
      </p:sp>
    </p:spTree>
  </p:cSld>
  <p:clrMapOvr>
    <a:masterClrMapping/>
  </p:clrMapOvr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alk not much with a foolish man,And go not to one that hath no understanding:Beware of him, lest thou have trouble;And so  thou shalt not be  defiled in his onslaught:Turn aside from him, and thou shalt find rest;And so  thou shalt not be wearied in his madness.]]></a:t>
            </a:r>
          </a:p>
        </p:txBody>
      </p:sp>
    </p:spTree>
  </p:cSld>
  <p:clrMapOvr>
    <a:masterClrMapping/>
  </p:clrMapOvr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at shall be heavier than lead?And what is the name thereof, but a fool?]]></a:t>
            </a:r>
          </a:p>
        </p:txBody>
      </p:sp>
    </p:spTree>
  </p:cSld>
  <p:clrMapOvr>
    <a:masterClrMapping/>
  </p:clrMapOvr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Sand, and salt, and a mass of iron, is easier to bear,Than a man without understanding.]]></a:t>
            </a:r>
          </a:p>
        </p:txBody>
      </p:sp>
    </p:spTree>
  </p:cSld>
  <p:clrMapOvr>
    <a:masterClrMapping/>
  </p:clrMapOvr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Timber girt and bound into a building shall not be loosed with shaking:So a heart established in due season on well advised counsel shall not be afraid.]]></a:t>
            </a:r>
          </a:p>
        </p:txBody>
      </p:sp>
    </p:spTree>
  </p:cSld>
  <p:clrMapOvr>
    <a:masterClrMapping/>
  </p:clrMapOvr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 heart settled upon a thoughtful understandingIs as an ornament of plaister on a polished wall.]]></a:t>
            </a:r>
          </a:p>
        </p:txBody>
      </p:sp>
    </p:spTree>
  </p:cSld>
  <p:clrMapOvr>
    <a:masterClrMapping/>
  </p:clrMapOvr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8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Pales set on a high place will not stand against the wind:So a fearful heart in the imagination of a fool will not stand against any fear.]]></a:t>
            </a:r>
          </a:p>
        </p:txBody>
      </p:sp>
    </p:spTree>
  </p:cSld>
  <p:clrMapOvr>
    <a:masterClrMapping/>
  </p:clrMapOvr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19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He that pricketh the eye will make tears to fall;And he that pricketh the heart maketh it to shew feeling.]]></a:t>
            </a:r>
          </a:p>
        </p:txBody>
      </p:sp>
    </p:spTree>
  </p:cSld>
  <p:clrMapOvr>
    <a:masterClrMapping/>
  </p:clrMapOvr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0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so casteth a stone at birds frayeth them away;And he that upbraideth a friend will dissolve friendship.]]></a:t>
            </a:r>
          </a:p>
        </p:txBody>
      </p:sp>
    </p:spTree>
  </p:cSld>
  <p:clrMapOvr>
    <a:masterClrMapping/>
  </p:clrMapOvr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1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drawn a sword against a friend, despair not;For there may be a returning.]]></a:t>
            </a:r>
          </a:p>
        </p:txBody>
      </p:sp>
    </p:spTree>
  </p:cSld>
  <p:clrMapOvr>
    <a:masterClrMapping/>
  </p:clrMapOvr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2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f thou hast opened thy mouth against a friend, fear not;For there may be a reconciling;Except it be for upbraiding, and arrogance, and disclosing of a secret, and a treacherous blow:For these things every friend will flee.]]></a:t>
            </a:r>
          </a:p>
        </p:txBody>
      </p:sp>
    </p:spTree>
  </p:cSld>
  <p:clrMapOvr>
    <a:masterClrMapping/>
  </p:clrMapOvr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3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Gain trust with thy neighbour in his poverty,That in his prosperity thou mayest have gladness:Abide stedfast unto him in the time of his affliction,That thou mayest be heir with him in his inheritance.]]></a:t>
            </a:r>
          </a:p>
        </p:txBody>
      </p:sp>
    </p:spTree>
  </p:cSld>
  <p:clrMapOvr>
    <a:masterClrMapping/>
  </p:clrMapOvr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4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Before fire is the vapour and smoke of a furnace;So revilings before bloodshed.]]></a:t>
            </a:r>
          </a:p>
        </p:txBody>
      </p:sp>
    </p:spTree>
  </p:cSld>
  <p:clrMapOvr>
    <a:masterClrMapping/>
  </p:clrMapOvr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5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I will not be ashamed to shelter a friend;And I will not hide myself from his face:]]></a:t>
            </a:r>
          </a:p>
        </p:txBody>
      </p:sp>
    </p:spTree>
  </p:cSld>
  <p:clrMapOvr>
    <a:masterClrMapping/>
  </p:clrMapOvr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6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And if any evil happen unto me because of him,Every one that heareth it will beware of him.]]></a:t>
            </a:r>
          </a:p>
        </p:txBody>
      </p:sp>
    </p:spTree>
  </p:cSld>
  <p:clrMapOvr>
    <a:masterClrMapping/>
  </p:clrMapOvr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 baseline="30000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27 ]]></a:t>
            </a: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ho shall set a watch over my mouth,And a seal of shrewdness upon my lips,That I fall not from it, and that my tongue destroy me not?]]></a:t>
            </a:r>
          </a:p>
        </p:txBody>
      </p:sp>
    </p:spTree>
  </p:cSld>
  <p:clrMapOvr>
    <a:masterClrMapping/>
  </p:clrMapOvr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914400" y="514350"/>
          <a:ext cx="8229600" cy="4629150"/>
          <a:chOff x="914400" y="514350"/>
          <a:chExt cx="8229600" cy="4629150"/>
        </a:xfrm>
      </p:grpSpPr>
      <p:sp>
        <p:nvSpPr>
          <p:cNvPr id="1" name=""/>
          <p:cNvSpPr txBox="1"/>
          <p:nvPr/>
        </p:nvSpPr>
        <p:spPr>
          <a:xfrm>
            <a:off x="914400" y="514350"/>
            <a:ext cx="7315200" cy="4114800"/>
          </a:xfrm>
          <a:prstGeom prst="rect">
            <a:avLst/>
          </a:prstGeom>
          <a:noFill/>
        </p:spPr>
        <p:txBody>
          <a:bodyPr anchor="ctr" rtlCol="0" bIns="45720" lIns="91440" rIns="91440" tIns="45720">
            <a:spAutoFit/>
          </a:bodyPr>
          <a:lstStyle/>
          <a:p>
            <a:pPr algn="ctr" fontAlgn="ctr" marL="0" marR="0" indent="0" lvl="0">
              <a:lnSpc>
                <a:spcPct val="100%"/>
              </a:lnSpc>
            </a:pPr>
            <a:r>
              <a:rPr lang="en-US" b="1" sz="3000" spc="0" u="none">
                <a:solidFill>
                  <a:srgbClr val="000000">
                    <a:alpha val="100.00%"/>
                  </a:srgbClr>
                </a:solidFill>
                <a:latin typeface="Calibri"/>
              </a:rPr>
              <a:t><![CDATA[Was this helpful?]]></a:t>
            </a:r>
            <a:br/>
            <a:r>
              <a:rPr lang="en-US" sz="3000" spc="0" u="none">
                <a:solidFill>
                  <a:srgbClr val="000000">
                    <a:alpha val="100.00%"/>
                  </a:srgbClr>
                </a:solidFill>
                <a:latin typeface="Calibri"/>
                <a:hlinkClick r:id="rId2" tooltip="Feedback form"/>
              </a:rPr>
              <a:t><![CDATA[Help us improve with your feedback]]></a:t>
            </a:r>
          </a:p>
        </p:txBody>
      </p:sp>
    </p:spTree>
  </p:cSld>
  <p:clrMapOvr>
    <a:masterClrMapping/>
  </p:clrMapOvr>
</p:sld>
</file>

<file path=ppt/theme/theme1.xml><?xml version="1.0" encoding="utf-8"?>
<a:theme xmlns:a="http://schemas.openxmlformats.org/drawingml/2006/main" name="Theme66">
  <a:themeElements>
    <a:clrScheme name="Theme66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Theme66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</a:minorFont>
    </a:fontScheme>
    <a:fmtScheme name="Theme66">
      <a:fillStyleLst>
        <a:solidFill>
          <a:schemeClr val="phClr"/>
        </a:solidFill>
        <a:gradFill rotWithShape="1">
          <a:gsLst>
            <a:gs pos="0%">
              <a:schemeClr val="phClr">
                <a:tint val="50%"/>
                <a:satMod val="300%"/>
              </a:schemeClr>
            </a:gs>
            <a:gs pos="35%">
              <a:schemeClr val="phClr">
                <a:tint val="37%"/>
                <a:satMod val="300%"/>
              </a:schemeClr>
            </a:gs>
            <a:gs pos="100%">
              <a:schemeClr val="phClr">
                <a:tint val="15%"/>
                <a:satMod val="350%"/>
              </a:schemeClr>
            </a:gs>
          </a:gsLst>
          <a:lin ang="16200000" scaled="1"/>
        </a:gradFill>
        <a:gradFill rotWithShape="1">
          <a:gsLst>
            <a:gs pos="0%">
              <a:schemeClr val="phClr">
                <a:shade val="51%"/>
                <a:satMod val="130%"/>
              </a:schemeClr>
            </a:gs>
            <a:gs pos="80%">
              <a:schemeClr val="phClr">
                <a:shade val="93%"/>
                <a:satMod val="130%"/>
              </a:schemeClr>
            </a:gs>
            <a:gs pos="100%">
              <a:schemeClr val="phClr">
                <a:shade val="94%"/>
                <a:satMod val="135%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%"/>
              <a:satMod val="105%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r="5400000" dist="20000" rotWithShape="0">
              <a:srgbClr val="000000">
                <a:alpha val="38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</a:effectStyle>
        <a:effectStyle>
          <a:effectLst>
            <a:outerShdw blurRad="40000" dir="5400000" dist="23000" rotWithShape="0">
              <a:srgbClr val="000000">
                <a:alpha val="35%"/>
              </a:srgbClr>
            </a:outerShdw>
          </a:effectLst>
          <a:scene3d>
            <a:camera prst="orthographicFront">
              <a:rot lat="0" lon="0" rev="0"/>
            </a:camera>
            <a:lightRig dir="t" rig="threePt">
              <a:rot lat="0" lon="0" rev="1200000"/>
            </a:lightRig>
          </a:scene3d>
          <a:sp3d>
            <a:bevelT h="25400" w="63500"/>
          </a:sp3d>
        </a:effectStyle>
      </a:effectStyleLst>
      <a:bgFillStyleLst>
        <a:solidFill>
          <a:schemeClr val="phClr"/>
        </a:solidFill>
        <a:gradFill rotWithShape="1">
          <a:gsLst>
            <a:gs pos="0%">
              <a:schemeClr val="phClr">
                <a:tint val="40%"/>
                <a:satMod val="350%"/>
              </a:schemeClr>
            </a:gs>
            <a:gs pos="40%">
              <a:schemeClr val="phClr">
                <a:tint val="45%"/>
                <a:shade val="99%"/>
                <a:satMod val="350%"/>
              </a:schemeClr>
            </a:gs>
            <a:gs pos="100%">
              <a:schemeClr val="phClr">
                <a:shade val="20%"/>
                <a:satMod val="255%"/>
              </a:schemeClr>
            </a:gs>
          </a:gsLst>
          <a:path path="circle">
            <a:fillToRect b="180%" l="50%" r="50%" t="-80%"/>
          </a:path>
        </a:gradFill>
        <a:gradFill rotWithShape="1">
          <a:gsLst>
            <a:gs pos="0%">
              <a:schemeClr val="phClr">
                <a:tint val="80%"/>
                <a:satMod val="300%"/>
              </a:schemeClr>
            </a:gs>
            <a:gs pos="100%">
              <a:schemeClr val="phClr">
                <a:shade val="30%"/>
                <a:satMod val="200%"/>
              </a:schemeClr>
            </a:gs>
          </a:gsLst>
          <a:path path="circle">
            <a:fillToRect b="50%" l="50%" r="50%" t="50%"/>
          </a:path>
        </a:gradFill>
      </a:bgFillStyleLst>
    </a:fmtScheme>
  </a:themeElements>
  <a:objectDefaults/>
  <a:extraClrSchemeLst/>
</a:theme>
</file>

<file path=docProps/app.xml><?xml version="1.0" encoding="utf-8"?>
<Properties xmlns="http://schemas.openxmlformats.org/officeDocument/2006/extended-properties" xmlns:vt="http://schemas.openxmlformats.org/officeDocument/2006/docPropsVTypes">
  <Application>Microsoft Office PowerPoint</Application>
  <Slides>28</Slides>
  <ScaleCrop>false</ScaleCrop>
  <HeadingPairs>
    <vt:vector size="4" baseType="variant">
      <vt:variant>
        <vt:lpstr>Theme</vt:lpstr>
      </vt:variant>
      <vt:variant>
        <vt:i4>1</vt:i4>
      </vt:variant>
      <vt:variant>
        <vt:lpstr>Slide Titles</vt:lpstr>
      </vt:variant>
      <vt:variant>
        <vt:i4>1</vt:i4>
      </vt:variant>
    </vt:vector>
  </HeadingPairs>
  <TitlesOfParts>
    <vt:vector size="1" baseType="lpstr">
      <vt:lpstr>Office Theme</vt:lpstr>
    </vt:vector>
  </TitlesOfParts>
  <Company>Microsoft Corporation</Company>
  <LinksUpToDate>false</LinksUpToDate>
  <SharedDoc>false</SharedDoc>
  <HyperlinksChanged>false</HyperlinksChanged>
  <AppVersion>12.0000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creator>Bible.com.au</dc:creator>
  <cp:lastModifiedBy>Bible.com.au</cp:lastModifiedBy>
  <dcterms:created xsi:type="dcterms:W3CDTF">2026-10-12T05:45:29Z</dcterms:created>
  <dcterms:modified xsi:type="dcterms:W3CDTF">2026-10-12T05:45:29Z</dcterms:modified>
  <dc:title>Bible.com.au: SIRACH 22:1-27 (RV-CE)</dc:title>
  <dc:description/>
  <dc:subject/>
  <cp:keywords/>
  <cp:category/>
</cp:coreProperties>
</file>

<file path=docProps/custom.xml><?xml version="1.0" encoding="utf-8"?>
<Properties xmlns="http://schemas.openxmlformats.org/officeDocument/2006/custom-properties" xmlns:vt="http://schemas.openxmlformats.org/officeDocument/2006/docPropsVTypes"/>
</file>