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6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22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-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ep for the dead, for light hath failed him; And weep for a fool, for understanding hath failed him: Weep more sweetly for the dead, because he hath found rest;But the life of the fool is worse than de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ven days are the days of  mourning for the dead;But for a fool and an ungodly man, all the days of his lif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lk not much with a foolish man,And go not to one that hath no understanding:Beware of him, lest thou have trouble;And so  thou shalt not be  defiled in his onslaught:Turn aside from him, and thou shalt find rest;And so  thou shalt not be wearied in his mad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all be heavier than lead?And what is the name thereof, but a fool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d, and salt, and a mass of iron, is easier to bear,Than a man without understand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mber girt and bound into a building shall not be loosed with shaking:So a heart established in due season on well advised counsel shall not be afrai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eart settled upon a thoughtful understandingIs as an ornament of plaister on a polished w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les set on a high place will not stand against the wind:So a fearful heart in the imagination of a fool will not stand against any fea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pricketh the eye will make tears to fall;And he that pricketh the heart maketh it to shew feel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othful man is compared to a stone that is defiled;And every one will hiss him out in his disgrac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casteth a stone at birds frayeth them away;And he that upbraideth a friend will dissolve friendship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drawn a sword against a friend, despair not;For there may be a returning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opened thy mouth against a friend, fear not;For there may be a reconciling;Except it be for upbraiding, and arrogance, and disclosing of a secret, and a treacherous blow:For these things every friend will fl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in trust with thy neighbour in his poverty,That in his prosperity thou mayest have gladness:Abide stedfast unto him in the time of his affliction,That thou mayest be heir with him in his inheritanc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fire is the vapour and smoke of a furnace;So revilings before bloodsh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be ashamed to shelter a friend;And I will not hide myself from his face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ny evil happen unto me because of him,Every one that heareth it will beware of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all set a watch over my mouth,And a seal of shrewdness upon my lips,That I fall not from it, and that my tongue destroy me not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othful man is compared to the filth of a dunghill:Every man that taketh it up will shake out his h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ther hath shame in having begotten an uninstructed son; And a foolish  daughter is born to his lo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udent daughter shall inherit a husband of her own;And she that bringeth shame is the grief of him that begat 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that is bold bringeth shame upon father and husband;And she shall be despised of them bo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seasonable discourse is as  music in mourning;But stripes and correction are wisdom at every seas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eacheth a fool is as  one that glueth a potsherd together;Even as  one that waketh a sleeper out of a deep slee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iscourseth to a fool is as  one discoursing to a man that slumbereth;And at the end he will say, What is it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2026-06-19T23:56:41Z</dcterms:created>
  <dcterms:modified xsi:type="dcterms:W3CDTF">2026-06-19T23:56:41Z</dcterms:modified>
  <dc:title>Bible.com.au: SIRACH 22:1-27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