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1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ngregation of wicked men is as  tow wrapped together;And the end of them is a flame of fi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sinners is made smooth with stones;And at the last end thereof is the pit of Had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law becometh master of the intent thereof;And the end of the fear of the Lord is wis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not clever will not be instructed;And there is a cleverness which maketh bitterness to abou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nowledge of a wise man shall be made to abound as a flood;And his counsel as a fountain of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ward parts of a fool are like a broken vessel;And he will hold no knowledg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of knowledge hear a wise word,He will commend it, and add unto it:The dissolute man heareth it, and it displeaseth him,And he putteth it away behind his back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ourse of a fool is like a burden in the way;But grace shall be found on the lips of the w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prudent man shall be sought for in the congregation;And they will ponder his words in their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house that is destroyed, so is wisdom to a fool;And the knowledge of an unwise man is as   talk without sen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ast thou sinned? add no more thereto;And make supplication for thy former s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 is as  fetters on the feet of an unwise man,And as manacles on the right h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lifteth up his voice with laughter;But a clever man will scarce smile quiet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 is to a prudent man as an ornament of gold,And as a bracelet upon his right ar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t of a fool is soon in another man’s  house;But a man of experience will be ashamed of enter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man peepeth in from the door of another man’s  house;But a man that is instructed will stand withou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want of instruction in a man to listen at the door;But the prudent man will be grieved with the disgr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strangers will be grieved at these things;But the words of prudent men will be weighed in the bala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fools is in their mouth;But the mouth of wise men is their hear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ungodly curseth Satan,He curseth his own sou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sperer defileth his own soul,And shall be hated wheresoever he sojourn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from sin as from the face of a serpent;For if thou draw nigh it will bite thee:The teeth thereof are the teeth of a lion,Slaying the souls of m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iniquity is as a two-edged sword;Its stroke hath no heal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 and violence will lay waste riches;So the house of a haughty man shall be laid was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lication from a poor man’s mouth reacheth to the ears of  God,And his judgement cometh speedi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at hateth reproof is in the path of the sinner;And he that feareth the Lord will turn again in his he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mighty in tongue is known afar off:But the man of understanding knoweth when he slipp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uildeth his house with other men’s moneyIs like one that gathereth himself stones against win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2026-06-19T22:41:52Z</dcterms:created>
  <dcterms:modified xsi:type="dcterms:W3CDTF">2026-06-19T22:41:52Z</dcterms:modified>
  <dc:title>Bible.com.au: SIRACH 21:1-28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