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20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reproof that is not comely;And there is a man that keepeth silence, and he is wis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good is it to reprove, rather than to be wroth;And he that maketh confession shall be kept back from hur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s the lust of an eunuch to deflower a virgin;So is he that executeth judgements with violenc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one that keepeth silence, and is found wise;And there is one that is hated for his much talk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one that keepeth silence, for he hath no answer to make;And there is that keepeth silence, as knowing his ti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man will be silent till his time come;But the braggart and fool will overpass his ti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useth many words shall be abhorred;And he that taketh to himself authority therein shall be hat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prosperity that a man findeth in misfortunes;And there is a gain that turneth to lo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gift that shall not profit thee;And there is a gift whose recompense is doub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n abasement because of glory;And there is that hath lifted up his head from a low estat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that buyeth much for a little,And payeth for it again sevenfol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wise in words shall make himself beloved;But the pleasantries of fools shall be wast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ift of a fool shall not profit thee; For his eyes are many instead of on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give little, and upbraid much;And he will open his mouth like a crier:To-day he will lend, and to-morrow he will ask it again:Such an one is a hateful ma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ol will say, I have no friend,And I have no thanks for my good deeds;They that eat my bread are of evil tongu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oft, and of how many, shall he be laughed to scorn!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lip on a pavement is better than a slip  with the tongue;So the fall of the wicked shall come speedil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without grace is as  a tale out of season:It will be continually in the mouth of the ignoran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 wise sentence from a fool’s mouth will be rejected;For he will not speak it in its seaso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that is hindered from sinning through want;And when he taketh rest, he shall not be troubl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that destroyeth his soul through bashfulness;And by a foolish countenance he will destroy i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that for bashfulness promiseth to his friend;And he maketh him his enemy for nothing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ie is a foul blot in a man:It will be continually in the mouth of the ignoran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hief is better than a man that is continually lying:But they both shall inherit destructio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isposition of a liar is dishonour;And his shame is with him continually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wise in words shall advance himself;And one that is prudent will please great me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tilleth his land shall raise his heap high;And he that pleaseth great men shall get pardon for iniquity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esents and gifts blind the eyes of the wise,And as a muzzle on the mouth, turn away reproof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that is hid, and treasure that is out of sight,What profit is in them both?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a man that hideth his follyThan a man that hideth his wisdom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2026-10-12T05:46:11Z</dcterms:created>
  <dcterms:modified xsi:type="dcterms:W3CDTF">2026-10-12T05:46:11Z</dcterms:modified>
  <dc:title>Bible.com.au: SIRACH 20:1-32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