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2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prosperity that a man findeth in misfortunes;And there is a gain that turneth to lo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ift that shall not profit thee;And there is a gift whose recompense is dou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 abasement because of glory;And there is that hath lifted up his head from a low est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buyeth much for a little,And payeth for it again sevenfo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wise in words shall make himself beloved;But the pleasantries of fools shall be was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ift of a fool shall not profit thee; For his eyes are many instead of on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give little, and upbraid much;And he will open his mouth like a crier:To-day he will lend, and to-morrow he will ask it again:Such an one is a hateful 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will say, I have no friend,And I have no thanks for my good deeds;They that eat my bread are of evil tongu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, and of how many, shall he be laughed to scorn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ip on a pavement is better than a slip  with the tongue;So the fall of the wicked shall come speedi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reproof that is not comely;And there is a man that keepeth silence, and he is w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ithout grace is as  a tale out of season:It will be continually in the mouth of the ignora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 wise sentence from a fool’s mouth will be rejected;For he will not speak it in its seas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is hindered from sinning through want;And when he taketh rest, he shall not be troubl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destroyeth his soul through bashfulness;And by a foolish countenance he will destroy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for bashfulness promiseth to his friend;And he maketh him his enemy for noth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e is a foul blot in a man:It will be continually in the mouth of the ignora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ief is better than a man that is continually lying:But they both shall inherit destructi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position of a liar is dishonour;And his shame is with him continual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wise in words shall advance himself;And one that is prudent will please great m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illeth his land shall raise his heap high;And he that pleaseth great men shall get pardon for iniqu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ood is it to reprove, rather than to be wroth;And he that maketh confession shall be kept back from hu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s and gifts blind the eyes of the wise,And as a muzzle on the mouth, turn away reproof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that is hid, and treasure that is out of sight,What profit is in them both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man that hideth his follyThan a man that hideth his wisdo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s the lust of an eunuch to deflower a virgin;So is he that executeth judgements with viol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keepeth silence, and is found wise;And there is one that is hated for his much tal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keepeth silence, for he hath no answer to make;And there is that keepeth silence, as knowing his ti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will be silent till his time come;But the braggart and fool will overpass his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useth many words shall be abhorred;And he that taketh to himself authority therein shall be hat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2026-05-30T08:19:27Z</dcterms:created>
  <dcterms:modified xsi:type="dcterms:W3CDTF">2026-05-30T08:19:27Z</dcterms:modified>
  <dc:title>Bible.com.au: SIRACH 20:1-32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