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hope for good things,And for eternal gladness and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generations of old, and see:Who did ever put his trust in the Lord, and was ashamed?Or who did abide in his fear, and was forsaken?Or who did call upon him, and he despised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full of compassion and mercy;And he forgiveth sins, and saveth in time of affli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fearful hearts, and to faint hands,And to the sinner that goeth two way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 faint heart! for it believeth not;Therefore shall it not be defen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have lost your patience!And what will ye do when the Lord shall visit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not disobey his words;And they that love him will keep his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seek his good pleasure;And they that love him shall be filled with the la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will prepare their hearts,And will humble their souls in his sigh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We will fall into the hands of the Lord,And not into the hands of men:For as his majesty is,So also is his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comest to serve the Lord,Prepare thy soul for tempt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heart aright, and constantly endure,And make not haste in time of calam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ve unto him, and depart not,That thou mayest be increased at thy latter 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whatsoever is brought upon thee,And be longsuffering  when thou passest into humili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ld is tried in the fire,And acceptable men in the furnace of humili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y trust in him, and he will help thee:Order thy ways aright, and set thy hope 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wait for his mercy;And turn not aside, lest ye f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put your trust in him;And your reward shall not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2026-06-04T07:53:17Z</dcterms:created>
  <dcterms:modified xsi:type="dcterms:W3CDTF">2026-06-04T07:53:17Z</dcterms:modified>
  <dc:title>Bible.com.au: SIRACH 2:1-18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