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heard thee, and observed thee,And when the time cometh he will hat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heard a word? let it die with thee:Be of good courage, it will not burst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travail in pain with a word,As a woman in labour with a chi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rrow that sticketh in the  flesh of the thigh,So is a word in a fool’s be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a friend; it may be he did it not:And if he did something, that he may do it no 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thy neighbour; it may be he said it not:And if he hath said it, that he may not say it ag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a friend; for many times there is slander:And trust not every 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slippeth, and not from the heart:And who is he that hath not sinned with his tongu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thy neighbour before thou threaten him;And give place to the law of the Most Hig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kman that is a drunkard shall not become rich:He that despiseth small things shall fall by little and litt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sdom is the fear of the Lord;And in all wisdom is the doing of the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nowledge of wickedness is not wisdom;And the prudence of sinners is not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ickedness, and the same is abomination;And there is a fool wanting in wis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ne that hath small understanding, and feareth,Than one that hath much prudence, and transgresseth the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xquisite subtilty, and the same is unjust;And there is one that perverteth favour  to gain a judge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doeth wickedly, that hangeth down his head with mourning;But inwardly he is full of deceit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ing down his face, and making as if he were deaf of one ear:Where he is not known, he will be beforehand with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for want of power he be hindered from sinning,If he find opportunity, he will do mischie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known by his look,And one that hath understanding shall be known by his face, when thou meete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and women will make men of understanding to fall away:And he that cleaveth to harlots will be the more reckl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attire, and  grinning laughter,And gait, shew what he i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ths and worms shall have him to heritage;And a reckless soul shall be taken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hasty to trust is light-minded;And he that sinneth shall offend against his own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maketh merry in his heart shall be condemn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hateth talk hath the less wicked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repeat what is told thee,And thou shalt fare never the wor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it be of friend or foe, tell it not;And unless it is a sin to thee, reveal it n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SIRACH 19:1-30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