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presProps" Target="presProps.xml"/>
  <Relationship Id="rId39" Type="http://schemas.openxmlformats.org/officeDocument/2006/relationships/viewProps" Target="viewProps.xml"/>
  <Relationship Id="rId4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24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RACH 18:1-3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liveth for ever created all things in common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alone shall be justifie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none hath he given power to declare his works:And who shall trace out his mighty deeds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shall number the strength of his majesty?And who shall also tell out his mercies?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for the wondrous works of the Lord, it is not possible to take from them nor add to them,Neither is it possible to track them out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a man hath finished, then he is but at the beginning;And when he ceaseth, then shall he be in perplexity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is man, and whereto serveth he?What is his good, and what is his evil?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number of man’s days at the most are a hundred year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a drop of water from the sea, and a pebble from the sand;So are a few years in the day of eternity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is cause the Lord was longsuffering over them,And poured out his mercy upon them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aw and perceived their end, that it is evil;Therefore he multiplied his forgivenes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mercy of a man is upon his neighbour;But the mercy of the Lord is upon all flesh;Reproving, and chastening, and teaching,And bringing again, as a shepherd doth his flock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th mercy on them that accept chastening,And that diligently seek after his judgement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n, to thy good deeds add no blemish;And no grief of words in any of thy giving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all not the dew assuage the scorching heat?So is a word better than a gift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, is not a word better than a gift?And both are with a gracious man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fool will upbrade ungraciously;And the gift of an envious man consumeth the eye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arn before thou speak;And have a care of thy health or ever thou be sick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fore judgement examine thyself;And in the hour of visitation thou shalt find forgiveness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umble thyself before thou be sick;And in the time of sins shew repentanc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nothing hinder thee to pay thy vow in due time;And wait not until death to be justified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fore thou makest a vow, prepare thyself;And be not as a man that tempteth the Lord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nk upon the wrath that shall be  in the days of the end,And the time of vengeance, when he turneth away his face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days of fulness remember the time of hunger,And  poverty and want in the days of wealth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m morning until evening the time changeth;And all things are speedy before the Lord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wise man will fear in everything;And in days of sinning he will beware of offence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 man of understanding knoweth wisdom;And he will give thanks unto him that found her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that were of understanding in sayings became also wise themselves,And poured forth apt proverbs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 not after thy lusts;And refrain thyself from thine appetites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ou give fully to thy soul the delight of her desire,She will make thee  the laughingstock of thine enemies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ke not merry in much luxury;Neither be tied to the expense thereof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not made a beggar by banqueting upon borrowing,When thou hast nothing in thy purse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0">
  <a:themeElements>
    <a:clrScheme name="Theme4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2026-10-12T05:46:11Z</dcterms:created>
  <dcterms:modified xsi:type="dcterms:W3CDTF">2026-10-12T05:46:11Z</dcterms:modified>
  <dc:title>Bible.com.au: SIRACH 18:1-33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