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umber of man’s days at the most are a hundred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rop of water from the sea, and a pebble from the sand;So are a few years in the day of eter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 Lord was longsuffering over them,And poured out his mercy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w and perceived their end, that it is evil;Therefore he multiplied his forgive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y of a man is upon his neighbour;But the mercy of the Lord is upon all flesh;Reproving, and chastening, and teaching,And bringing again, as a shepherd doth his floc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ercy on them that accept chastening,And that diligently seek after his judge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to thy good deeds add no blemish;And no grief of words in any of thy giv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 dew assuage the scorching heat?So is a word better than a gif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is not a word better than a gift?And both are with a gracious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upbrade ungraciously;And the gift of an envious man consumeth the ey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iveth for ever created all things in com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before thou speak;And have a care of thy health or ever thou be si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judgement examine thyself;And in the hour of visitation thou shalt find forgive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thyself before thou be sick;And in the time of sins shew repentan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hing hinder thee to pay thy vow in due time;And wait not until death to be justif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ou makest a vow, prepare thyself;And be not as a man that tempteth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upon the wrath that shall be  in the days of the end,And the time of vengeance, when he turneth away his f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s of fulness remember the time of hunger,And  poverty and want in the days of weal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orning until evening the time changeth;And all things are speedy before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fear in everything;And in days of sinning he will beware of offen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of understanding knoweth wisdom;And he will give thanks unto him that found 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one shall be justifi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were of understanding in sayings became also wise themselves,And poured forth apt proverb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after thy lusts;And refrain thyself from thine appetit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give fully to thy soul the delight of her desire,She will make thee  the laughingstock of thine enem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t merry in much luxury;Neither be tied to the expense there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made a beggar by banqueting upon borrowing,When thou hast nothing in thy pur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none hath he given power to declare his works:And who shall trace out his mighty dee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number the strength of his majesty?And who shall also tell out his mercie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wondrous works of the Lord, it is not possible to take from them nor add to them,Neither is it possible to track them ou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finished, then he is but at the beginning;And when he ceaseth, then shall he be in perplex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and whereto serveth he?What is his good, and what is his evi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SIRACH 18:1-33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