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7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praise the name of his  holiness, That they may declare the majesty of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dded unto them knowledge,And gave them a law of life for a herita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n everlasting covenant with them,And shewed them his judge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aw the majesty of his  glory;And their ear heard the glory of  his vo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Beware of all unrighteousness;And he gave them commandment, each man concerning his neighb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ays are ever before him;They shall not be hid from his ey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nation he appointed a ruler;And Israel is the Lord’s por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reated man of the earth,And turned him back unto it ag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orks are as the sun before him;And his eyes are continually upon their w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iquities are not hid from him;And all their sins are befor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m the alms of a man is as a signet;And he will keep the bounty of a man as the apple of the ey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he will rise up and recompense them,And render their recompense upon their he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unto them that repent he granteth a return;And he comforteth them that are losing patien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e Lord, and forsake sins:Make thy prayer before his  face, and lessen the offe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to the Most High, and turn away from iniquity; And greatly hate the abominable t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give praise to the Most High in  the grave,Instead of them which live and return thanks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giving perisheth from the dead, as from one that is not:He that is in life and health shall prais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days by number, and a set time,And gave them authority over the things that are there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the mercy of the Lord,And his forgiveness unto them that turn unto him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ngs cannot be in men,Because the son of man is not immorta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brighter than the sun? yet this faileth:And an evil man will think on flesh and blo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upon the power of the height of heaven:And all men are earth and ash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ndued them with strength proper to them;And made them according to his own ima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fear of  man upon all flesh,And gave him  to have dominion over beasts and fow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, and tongue, and eyes,Ears, and heart, gave he them to understand witha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ed them with the knowledge of wisdom,And shewed them good and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his eye upon their hearts,To shew them the majesty of hi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SIRACH 17:1-32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