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17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praise the name of his  holiness, That they may declare the majesty of his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dded unto them knowledge,And gave them a law of life for a heritag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an everlasting covenant with them,And shewed them his judgement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eyes saw the majesty of his  glory;And their ear heard the glory of  his vo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Beware of all unrighteousness;And he gave them commandment, each man concerning his neighbou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ways are ever before him;They shall not be hid from his ey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nation he appointed a ruler;And Israel is the Lord’s port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reated man of the earth,And turned him back unto it agai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ir works are as the sun before him;And his eyes are continually upon their w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iquities are not hid from him;And all their sins are befor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him the alms of a man is as a signet;And he will keep the bounty of a man as the apple of the ey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wards he will rise up and recompense them,And render their recompense upon their hea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unto them that repent he granteth a return;And he comforteth them that are losing patienc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 unto the Lord, and forsake sins:Make thy prayer before his  face, and lessen the offe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 to the Most High, and turn away from iniquity; And greatly hate the abominable t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hall give praise to the Most High in  the grave,Instead of them which live and return thank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nksgiving perisheth from the dead, as from one that is not:He that is in life and health shall praise the Lor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m days by number, and a set time,And gave them authority over the things that are there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is the mercy of the Lord,And his forgiveness unto them that turn unto him!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ngs cannot be in men,Because the son of man is not immortal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brighter than the sun? yet this faileth:And an evil man will think on flesh and blo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upon the power of the height of heaven:And all men are earth and ashe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endued them with strength proper to them;And made them according to his own ima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the fear of  man upon all flesh,And gave him  to have dominion over beasts and fowl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, and tongue, and eyes,Ears, and heart, gave he them to understand witha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ed them with the knowledge of wisdom,And shewed them good and evi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his eye upon their hearts,To shew them the majesty of his wor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2026-05-30T08:19:03Z</dcterms:created>
  <dcterms:modified xsi:type="dcterms:W3CDTF">2026-05-30T08:19:03Z</dcterms:modified>
  <dc:title>Bible.com.au: SIRACH 17:1-32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