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147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1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itied not the people of perdition,Who were taken away in their si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like manner the six hundred thousand footmen,Who were gathered together in the hardness of their hear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there be one stiffnecked person,It is marvel if he shall be unpunished:For mercy and wrath are with him;He is mighty to forgive, and he poureth out wr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is mercy is great, so is his correction also:He judgeth a man according to his work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nner shall not escape with his  plunder;And the patience of the godly shall not be frustrat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make room for every work of mercy;Each man shall find according to his work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-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 thou, I shall be hidden from the Lord;And who shall remember me from on high?I shall not be known among so many people;For what is my soul in a boundless creation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heaven, and the heaven of heavens,The deep, and the earth, shall be moved when he shall vis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and the foundations of the earth togetherAre shaken with trembling, when he looketh upon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ire not a multitude of unprofitable children,Neither delight in ungodly so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 heart shall think upon these things:And who shall conceive his ways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is  a tempest which no man shall see;Yea, the more part of his works are  hi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all declare the works of his  righteousness?Or who shall endure them?For his covenant is afar off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wanting in  understanding thinketh upon these things;And an unwise and erring man thinketh folli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hearken unto me, and learn knowledge,And give heed to my words with thy hear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hew forth instruction by weight,And declare knowledge exact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judgement of the Lord are his works from the beginning;And from the making of them he disposed the parts thereof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rnished his works for ever,And the beginnings of them unto their generations:They neither hunger, nor are weary,And they cease not from their work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thrusteth aside his neighbour;And they shall never disobey his w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also the Lord looked upon the earth,And filled it with his blessing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multiply, delight not in them,Except the fear of the Lord be with the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anner of living things covered the face thereof;And into it is their retur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not thou in their life,Neither rely on their condition:For one is better than a thousand;And to die childless than to have ungodly childre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om one that hath understanding shall a city be peopled;But a race of wicked men shall be made desolat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such things have I seen with mine eyes;And mine ear hath heard mightier things than the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ongregation of sinners shall a fire be kindled;And in a disobedient nation wrath is kindl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not pacified toward the giants of old time,Who revolted in their streng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ared not those with whom Lot sojourned,Whom he abhorred for their prid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2026-06-20T23:34:10Z</dcterms:created>
  <dcterms:modified xsi:type="dcterms:W3CDTF">2026-06-20T23:34:10Z</dcterms:modified>
  <dc:title>Bible.com.au: SIRACH 16:1-30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