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1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15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is not comely in the mouth of a sinner;For it was not sent him from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raise shall be spoken in wisdom;And the Lord will prosper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thou, It is through the Lord that I fell away;For thou shalt not do the things that he hate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thou, It is he that caused me to err;For he hath no need of a sinful m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th every abomination;And they that fear him love it no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imself made man from the beginning,And left him in the hand of his own counse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wilt, thou shalt keep the commandments;And to perform faithfulness is of thine own  good pleas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et fire and water before thee:Thou shalt stretch forth thy hand unto whichsoever thou wil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man is life and death;And whichsoever he liketh, it shall be given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reat is the wisdom of the Lord:He is mighty in power, and beholdeth all thing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feareth the Lord will do this;And he that hath possession of the law shall obtain h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eyes are upon them that fear him;And he will take knowledge of every work of m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not commanded any man to be ungodly;And he hath not given any man licence to s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a mother shall she meet him,And receive him as a wife married in her virgini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bread of understanding shall she feed him,And give him water of wisdom to drin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be stayed upon her, and shall not be moved;And shall rely upon her, and shall not be confound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hall exalt him above his neighbours;And in the midst of the congregation shall she open his m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inherit joy, and a crown of gladness,And an everlasting n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ish men shall not obtain her;And sinners shall not see 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far from pride;And liars shall not remember 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2026-06-04T07:58:38Z</dcterms:created>
  <dcterms:modified xsi:type="dcterms:W3CDTF">2026-06-04T07:58:38Z</dcterms:modified>
  <dc:title>Bible.com.au: SIRACH 15:1-20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