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24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RACH 14:1-2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is the man that hath not slipped with his mouth,And is not pricked with sorrow for sin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is he whose soul doth not condemn him,And who is not fallen from his hop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iches are not comely for a niggard;And what should an envious man do with money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gathereth by taking  from his own soul gathereth for others;And others shall revel in his good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is evil to himself, to whom will he be good?And he shall not rejoice in his possession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none more evil than he that envieth himself;And this is a recompense of his wickednes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if he doeth good, he doeth it in forgetfulness;And at the last he sheweth forth his wickednes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il is he that envieth with his eye,Turning away the face, and despising the souls of men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covetous man’s eye is not satisfied with his portion;And wicked injustice drieth up his soul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 evil eye is grudging of bread,And he is miserly at his table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n, according as thou hast, do well unto thyself,And bring offerings unto the Lord worthily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ember that death will not tarry,And that the covenant of  the grave is not shewed unto the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well unto thy friend before thou die;And according to thy ability stretch out thy hand  and give to him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fraud not thyself  of a good day;And let not the portion of a good desire pass thee by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alt thou not leave thy labours unto another?And thy toils to be divided by lot?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, and take, and beguile thy soul;For there is no seeking of luxury in  the grav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flesh waxeth old as a garment;For the covenant from the beginning is, Thou shalt die the death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of the leaves flourishing on a thick tree,Some it sheddeth, and some it maketh to grow;So also of the generations of flesh and blood,One cometh to an end, and another is born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 work rotteth and falleth away,And the worker thereof shall depart with it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is the man that shall  meditate in wisdom,And that shall discourse by his understanding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considereth her ways in his heartShall also have knowledge in her secrets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 forth after her as one that tracketh,And lie in wait in her way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prieth in at her windowsShall also hearken at her doors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lodgeth close to her houseShall also fasten a nail in her walls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hall pitch his tent nigh at hand to her,And shall lodge in a lodging where good things are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hall set his children under her shelter,And shall rest under her branches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y her he shall be covered from heat,And shall lodge in her glory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1">
  <a:themeElements>
    <a:clrScheme name="Theme8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2026-10-12T05:46:14Z</dcterms:created>
  <dcterms:modified xsi:type="dcterms:W3CDTF">2026-10-12T05:46:14Z</dcterms:modified>
  <dc:title>Bible.com.au: SIRACH 14:1-27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