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543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14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vetous man’s eye is not satisfied with his portion;And wicked injustice drieth up his sou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eye is grudging of bread,And he is miserly at his table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according as thou hast, do well unto thyself,And bring offerings unto the Lord worthi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at death will not tarry,And that the covenant of  the grave is not shewed unto the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well unto thy friend before thou die;And according to thy ability stretch out thy hand  and give to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fraud not thyself  of a good day;And let not the portion of a good desire pass thee b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t thou not leave thy labours unto another?And thy toils to be divided by lot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, and take, and beguile thy soul;For there is no seeking of luxury in  the grav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flesh waxeth old as a garment;For the covenant from the beginning is, Thou shalt die the dea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of the leaves flourishing on a thick tree,Some it sheddeth, and some it maketh to grow;So also of the generations of flesh and blood,One cometh to an end, and another is bor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that hath not slipped with his mouth,And is not pricked with sorrow for si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work rotteth and falleth away,And the worker thereof shall depart with 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that shall  meditate in wisdom,And that shall discourse by his understanding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onsidereth her ways in his heartShall also have knowledge in her secret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forth after her as one that tracketh,And lie in wait in her way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prieth in at her windowsShall also hearken at her doo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dgeth close to her houseShall also fasten a nail in her wall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pitch his tent nigh at hand to her,And shall lodge in a lodging where good things ar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set his children under her shelter,And shall rest under her branch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er he shall be covered from heat,And shall lodge in her glor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he whose soul doth not condemn him,And who is not fallen from his hop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ches are not comely for a niggard;And what should an envious man do with money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athereth by taking  from his own soul gathereth for others;And others shall revel in his goo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evil to himself, to whom will he be good?And he shall not rejoice in his possessio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ne more evil than he that envieth himself;And this is a recompense of his wicked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he doeth good, he doeth it in forgetfulness;And at the last he sheweth forth his wickedn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is he that envieth with his eye,Turning away the face, and despising the souls of m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2026-05-30T10:47:12Z</dcterms:created>
  <dcterms:modified xsi:type="dcterms:W3CDTF">2026-05-30T10:47:12Z</dcterms:modified>
  <dc:title>Bible.com.au: SIRACH 14:1-27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