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12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man’s prosperity his enemies are grieved;And in his adversity even his friend will be separated from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trust thine enemy:For like as the brass rusteth, so is his wickedn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humble himself, and go crouching,Yet take good heed, and beware of him,And thou shalt be unto him as one that hath wiped a mirror,And thou shalt know that  he hath not utterly rusted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him not by thee,Lest he overthrow thee and stand in thy place;Let him not sit on thy right hand,Lest he seek to take thy seat,And at the last thou acknowledge my words,And be pricked with my saying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pity a charmer that is bitten with a serpent,Or any that come nigh wild beast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who will pity  him that goeth to a sinner,And is mingled with him in his sin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while he will abide with thee,And if thou give way, he will not hold ou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enemy will speak sweetly with his lips,And in his heart take counsel how to overthrow thee into a pit:The enemy will weep with his eyes,And if he find opportunity, he will not be satiated with bl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dversity meet thee, thou shalt find him there before thee;And as though he would help thee, he will trip up thy he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hake his head, and clap his hands,And whisper much, and change his countenan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do good, know to whom thou doest it;And thy good deeds shall have thank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good to a godly man, and thou shalt find a recompense;And if not from him, yet from the Most Hig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 good come to him that continueth to do evil,Nor to him that giveth no alm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o the godly man,And help not the sinn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good to one that is lowly,And give not to an ungodly man:Keep back his bread, and give it not to him,Lest he overmaster thee thereby:For thou shalt receive twice as much evilFor all the good thou shalt have done unto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ost High also hateth sinners,And will repay vengeance unto the ungod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o the good man,And help not the sinn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friend will not be  fully tried in prosperity;And his enemy will not be hidden in advers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2026-05-30T08:19:26Z</dcterms:created>
  <dcterms:modified xsi:type="dcterms:W3CDTF">2026-05-30T08:19:26Z</dcterms:modified>
  <dc:title>Bible.com.au: SIRACH 12:1-18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