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an’s prosperity his enemies are grieved;And in his adversity even his friend will be separated from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rust thine enemy:For like as the brass rusteth, so is his wicke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umble himself, and go crouching,Yet take good heed, and beware of him,And thou shalt be unto him as one that hath wiped a mirror,And thou shalt know that  he hath not utterly rusted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not by thee,Lest he overthrow thee and stand in thy place;Let him not sit on thy right hand,Lest he seek to take thy seat,And at the last thou acknowledge my words,And be pricked with my say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pity a charmer that is bitten with a serpent,Or any that come nigh wild beast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who will pity  him that goeth to a sinner,And is mingled with him in his sin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ile he will abide with thee,And if thou give way, he will not hold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nemy will speak sweetly with his lips,And in his heart take counsel how to overthrow thee into a pit:The enemy will weep with his eyes,And if he find opportunity, he will not be satiated with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dversity meet thee, thou shalt find him there before thee;And as though he would help thee, he will trip up thy he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ake his head, and clap his hands,And whisper much, and change his countena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do good, know to whom thou doest it;And thy good deeds shall have than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a godly man, and thou shalt find a recompense;And if not from him, yet from the Most Hi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good come to him that continueth to do evil,Nor to him that giveth no alm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the godly man,And help not the sin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one that is lowly,And give not to an ungodly man:Keep back his bread, and give it not to him,Lest he overmaster thee thereby:For thou shalt receive twice as much evilFor all the good thou shalt have done un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st High also hateth sinners,And will repay vengeance unto the ungo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the good man,And help not the sinn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friend will not be  fully tried in prosperity;And his enemy will not be hidden in advers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SIRACH 12:1-18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