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604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1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ive not in a matter that concerneth thee not;And where sinners judge, sit not thou with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be not busy about many matters:For if thou meddle much, thou shalt not be unpunished;And if thou pursue, thou shalt not overtake;And thou shalt not escape by flee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that toileth, and laboureth, and maketh haste,And is so much the more behi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that is sluggish, and hath need of help,Lacking in strength, and that aboundeth in poverty;And the eyes of the Lord looked upon him for good,And he set him up from his low estat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fted up his head;And many marvelled at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things and evil, life and death,Poverty and riches, are from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ift of the Lord remaineth with the godly,And his good pleasure shall prosper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waxeth rich by his wariness and pinching,And this is the portion of his reward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aith, I have found rest,And now will I eat of my goods;Yet he knoweth not what time shall pass,And he shall leave them to others, and di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dom of the lowly shall lift up his head,And make him to sit in the midst of great me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edfast in thy covenant, and be conversant therein,And wax old in thy wor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vel not at the works of a sinner;But trust the Lord, and abide in thy labour:For it is an easy thing in the sight of the Lord swiftly on the sudden to make a poor man ric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essing of the Lord is in the reward of the godly;And in an hour that cometh swiftly he maketh his blessing to flouris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, What use is there of me?And what from henceforth shall my good things b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, I have sufficient,And from henceforth what harm shall happen unto me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good things there is a forgetfulness of evil things;And in the day of evil things a man will not remember things that are goo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n easy thing in the sight of the LordTo reward a man in the day of death according to his way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ffliction of an hour causeth forgetfulness of delight;And in the last end of a man is the revelation of his dee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 no man blessed before his death;And a man shall be known in his childr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not every man into thine house;For many are the plots of the deceitful ma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end not a man for his beauty;And abhor not a man for his outward appearanc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 a decoy partridge in a cage, so is the heart of a proud man;And as one that is a spy, he looketh upon thy  fall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lieth in wait to turn things that are good into evil;And in things that are praiseworthy he will lay bla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 spark of fire a heap of many coals is kindled;And a sinful man lieth in wait for bloo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 of an evil-doer, for he contriveth wicked things;Lest haply he bring upon thee blame for ev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a stranger into thine house, and he will distract thee with brawls,And estrange thee from thine ow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e is little among such as fly;And her fruit is the chief of sweetmea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y not in the putting on of raiment,And exalt not thyself in the day of honour;For the works of the Lord are wonderful,And his works are hidden among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 kings have sat down upon the ground;And one that was never thought of hath worn a diad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mighty men have been greatly disgraced;And men of renown have been delivered into other men’s ha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ame not before thou hast examined:Understand first, and then rebuk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not before thou hast heard;And interrupt not in the midst of speec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2026-06-27T07:10:15Z</dcterms:created>
  <dcterms:modified xsi:type="dcterms:W3CDTF">2026-06-27T07:10:15Z</dcterms:modified>
  <dc:title>Bible.com.au: SIRACH 11:1-34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