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1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is earth and ashes proud? Because in his  life he hath cast away his bowe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a long disease; the physician mocketh:And he is  a king to-day, and to-morrow he shall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n a man is dead,He shall inherit creeping things, and beasts, and wor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the beginning of pride when a man departeth from the Lord;And his heart is departed from him that mad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beginning of pride is sin;And he that keepeth it will pour forth abomination.For this cause the Lord brought upon them strange calamities,And overthrew them utter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cast down the thrones of rulers,And set the meek in their st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plucked up the roots of nations,And planted the lowly in their st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overthrew the lands of nations,And destroyed them unto the foundations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ok some of them away, and destroyed them,And made their memorial to cease from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ide hath not been created for men,Nor wrathful anger for the offspring of wo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wise judge will instruct his people;And the government of a man of understanding shall be well ord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manner of seed hath honour? the seed of man.What manner of seed hath honour? they that fear the Lord.What manner of seed hath no honour? the seed of man.What manner of seed hath no honour? they that transgress the command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midst of brethren he that ruleth them hath honour;And in the eyes of the Lord they that fea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rich man, and the honourable, and the poor,Their glorying is the fear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not right to dishonour a poor man that hath understanding;And it is not fitting to glorify a man that is a sinn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reat man, and the judge, and the mighty man, shall be glorified;And there is not one of them greater than he that feare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ee men shall minister unto a wise servant;And a man that hath knowledge will not murmur there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 not over wise in doing thy work;And glorify not thyself in the time of thy distr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tter is he that laboureth, and aboundeth in all things,Than he that glorifieth himself, and lacketh br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son, glorify thy soul in meekness,And give it honour according to the worthines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s the judge of his people, so are his ministers;And as is the ruler of the city, such are  all they that dwell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will justify him that sinneth against his own soul?And who will glorify him that dishonoureth his own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poor man is glorified for his knowledge;And a rich man is glorified for his ri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that is glorified in poverty, how much more in riches?And he that is inglorious in riches, how much more in pover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 uninstructed king will destroy his people;And a city will be established through the understanding of the power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hand of the Lord is the authority of the earth;And in due time he will raise up over it one that is profita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hand of the Lord is the prosperity of a man;And upon the person of the scribe shall he lay his hono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not wroth with thy neighbour for every wrong;And do nothing by works of vio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ride is hateful before the Lord and before  men;And in the judgement of both will unrighteousness er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vereignty is transferred from nation to nation,Because of iniquities, and deeds of violence, and greed of mone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2026-05-30T08:19:27Z</dcterms:created>
  <dcterms:modified xsi:type="dcterms:W3CDTF">2026-05-30T08:19:27Z</dcterms:modified>
  <dc:title>Bible.com.au: SIRACH 10:1-31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