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presProps" Target="presProps.xml"/>
  <Relationship Id="rId36" Type="http://schemas.openxmlformats.org/officeDocument/2006/relationships/viewProps" Target="viewProps.xml"/>
  <Relationship Id="rId3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4540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RACH 1:1-3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reated her,And saw, and numbered her,And poured her out upon all his work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is  with all flesh according to his gift;And he gave her freely to them that love him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ear of the Lord is glory, and exultation,And gladness, and a crown of rejoicing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ear of the Lord shall delight the heart,And shall give gladness, and joy, and length of day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feareth the Lord, it shall go well with him at the last,And in the day of his death he shall be blesse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fear the Lord is the beginning of wisdom;And it was created together with the faithful in the womb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men she  laid an eternal foundation;And with their seed shall she be had in trus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fear the Lord is the fulness of wisdom;And she satiateth men with her fruit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shall fill all her house with desirable things,And her garners with her produc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ear of the Lord is the crown of wisdom,Making peace and  perfect health to flourish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wisdom cometh  from the Lord,And is with him for ever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oth saw and numbered her;He rained down skill and knowledge of understanding,And exalted the honour of them that hold her fas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fear the Lord is the root of wisdom;And her branches are length of day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just wrath can never be justified;For the sway of his wrath is his downfall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an that is longsuffering will  bear  for a season,And afterward gladness shall spring up unto him;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hide his words  for a season,And the lips of many shall tell forth his understanding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arable of knowledge is in the treasures of wisdom;But godliness is an abomination to a sinner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 desire wisdom, keep the commandments,And the Lord shall give her unto thee freely: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fear of the Lord is wisdom and instruction;And in  faith and meekness is his good pleasur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sobey not the fear of the Lord;And come not unto him with a double heart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and of the seas, and the drops of rain,And the days of eternity, who shall number?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not a hypocrite in the mouths of men;And take good heed to thy lip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xalt not thyself, lest thou fall,And bring dishonour upon thy soul;And so  the Lord shall reveal thy secrets,And shall cast thee down in the midst of the congregation;Because thou camest not unto the fear of the Lord,And thy heart was full of deceit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ight of the heaven, and the breadth of the earth,And the deep, and wisdom, who shall search them  out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hath been created before all things,And the understanding of prudence from everlasting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whom hath the root of wisdom been revealed?And who hath known her shrewd counsels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one wise, greatly to be feared,The Lord sitting upon his throne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8">
  <a:themeElements>
    <a:clrScheme name="Theme4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2026-05-30T08:18:51Z</dcterms:created>
  <dcterms:modified xsi:type="dcterms:W3CDTF">2026-05-30T08:18:51Z</dcterms:modified>
  <dc:title>Bible.com.au: SIRACH 1:1-30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