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her,And saw, and numbered her,And poured her out upon all his work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 with all flesh according to his gift;And he gave her freely to them that love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glory, and exultation,And gladness, and a crown of rejoic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shall delight the heart,And shall give gladness, and joy, and length of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feareth the Lord, it shall go well with him at the last,And in the day of his death he shall be bless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he beginning of wisdom;And it was created together with the faithful in the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en she  laid an eternal foundation;And with their seed shall she be had in tr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he fulness of wisdom;And she satiateth men with her fru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fill all her house with desirable things,And her garners with her produ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crown of wisdom,Making peace and  perfect health to flouri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isdom cometh  from the Lord,And is with him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oth saw and numbered her;He rained down skill and knowledge of understanding,And exalted the honour of them that hold her f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he root of wisdom;And her branches are length of day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just wrath can never be justified;For the sway of his wrath is his downfa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is longsuffering will  bear  for a season,And afterward gladness shall spring up unto him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hide his words  for a season,And the lips of many shall tell forth his understand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arable of knowledge is in the treasures of wisdom;But godliness is an abomination to a sinn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desire wisdom, keep the commandments,And the Lord shall give her unto thee freely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ear of the Lord is wisdom and instruction;And in  faith and meekness is his good pleasu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obey not the fear of the Lord;And come not unto him with a double he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nd of the seas, and the drops of rain,And the days of eternity, who shall number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 hypocrite in the mouths of men;And take good heed to thy lip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not thyself, lest thou fall,And bring dishonour upon thy soul;And so  the Lord shall reveal thy secrets,And shall cast thee down in the midst of the congregation;Because thou camest not unto the fear of the Lord,And thy heart was full of decei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ight of the heaven, and the breadth of the earth,And the deep, and wisdom, who shall search them  ou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th been created before all things,And the understanding of prudence from everlast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hath the root of wisdom been revealed?And who hath known her shrewd counsel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wise, greatly to be feared,The Lord sitting upon his thron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2026-08-10T21:07:45Z</dcterms:created>
  <dcterms:modified xsi:type="dcterms:W3CDTF">2026-08-10T21:07:45Z</dcterms:modified>
  <dc:title>Bible.com.au: SIRACH 1:1-30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