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presProps" Target="presProps.xml"/>
  <Relationship Id="rId72" Type="http://schemas.openxmlformats.org/officeDocument/2006/relationships/viewProps" Target="viewProps.xml"/>
  <Relationship Id="rId7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SONG OF THE 3 HOLY CHILDREN 1:1-6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y walked in the midst of the fire, praising God, and blessing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Azarias stood, and prayed on this manner; and opening his mouth in the midst of the fire sa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lessed art thou, O Lord, thou God of our fathers,  and worthy to be praised; and thy name is glorified for evermo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ou art righteous in all the things that thou hast done: yea, true are all thy works, and thy ways are right, and all thy judgements tru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all the things that thou hast brought upon us, and upon the holy city of our fathers, even  Jerusalem, thou hast executed true judgements: for according to truth and justice hast thou brought all these things upon us because of our si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we have sinned and committed iniquity, in departing from th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all things have we trespassed, and not obeyed thy commandments, nor kept them, neither done as thou hast commanded us, that it might go well with 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refore all that thou hast brought upon us, and everything that thou hast done to us, thou hast done in true judgem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ou didst deliver us into the hands of lawless enemies, and most hateful forsakers of God,  and to an unjust king, and the most wicked in all the worl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now we cannot open our mouth; shame and reproach have befallen thy servants, and them that worship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eliver us not up utterly, for thy name’s sake, neither disannul thou thy covena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cause not thy mercy to depart from us, for the sake of Abraham that is beloved of thee, and for the sake of Isaac thy servant, and Israel thy holy o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o whom thou didst promise, that thou wouldest multiply their seed as the stars of heaven, and as the sand that is upon the sea sho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we, O Lord, are become less than any nation, and be kept under this day in all the world because of our si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either is there at this time prince, or prophet, or leader, or burnt offering, or sacrifice, or oblation, or incense, or place to offer before thee, and to find merc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evertheless in a contrite heart and a humble spirit let us be accept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ike as in the burnt offerings of rams and bullocks, and like as in ten thousands of fat lambs; so let our sacrifice be in thy sight this day, and grant  that we may wholly go after thee, for they shall not be ashamed that put their trust in th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now we follow thee with all our heart, we fear thee, and seek thy fa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ut us not to shame: but deal with us after thy kindness, and according to the multitude of thy merc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eliver us also according to thy marvellous works, and give glory to thy name, O Lord: and let all them that do thy servants hurt be confound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let them be ashamed of all their  power and might, and let their strength be brok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let them know that thou art the Lord, the only God, and glorious over the whole worl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king’s servants, that put them in, ceased not to make the furnace hot with naphtha, pitch, tow, and small wo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that the flame streamed forth above the furnace forty and nine cubi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t spread, and burned those Chaldeans whom it found about the furna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the angel of the Lord came down into the furnace together with Azarias and his fellows, and he smote the flame of the fire out of the furna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made the midst of the furnace as it had been a moist whistling wind, so that the fire touched them not at all, neither hurt nor troubled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the three, as out of one mouth, praised, and glorified, and blessed God in the furnace, say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lessed art thou, O Lord, thou God of our fathers: and to be praised and exalted above all for ev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blessed is thy glorious and holy name: and to be praised and exalted above all for ev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lessed art thou in the temple of thine holy glory: and to be praised and glorified above all for ev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lessed art thou that beholdest the depths, and sittest upon the cherubim: and to be praised and exalted above all for ev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lessed art thou on the throne of thy kingdom: and to be praised and  extolled above all for ev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lessed art thou in the firmament of heaven: and to be praised and glorified for ev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O all ye works of the Lord, bless ye the Lord: praise and exalt him above all for ev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O ye heavens, bless ye the Lord: praise and exalt him above all for ev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O ye angels of the Lord, bless ye the Lord: praise and exalt him above all for ev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O all ye waters that be above the heaven, bless ye the Lord: praise and exalt him above all for ev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O all  ye powers of the Lord, bless ye the Lord: praise and exalt him above all for ev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O ye sun and moon, bless ye the Lord: praise and exalt him above all for ev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O ye stars of heaven, bless ye the Lord: praise and exalt him above all for eve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O every shower and dew, bless ye the Lord: praise and exalt him above all for eve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O all ye winds, bless ye the Lord: praise and exalt him above all for eve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O ye fire and heat, bless ye the Lord: praise and exalt him above all for eve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O ye nights and days, bless ye the Lord: praise and exalt him above all for eve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O ye light and darkness, bless ye the Lord: praise and exalt him above all for ever. O ye cold and heat, bless ye the Lord: praise and exalt him above all for eve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O ye frost and snow, bless ye the Lord: praise and exalt him above all for eve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O ye lightnings and clouds, bless ye the Lord: praise and exalt him above all for eve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O let the earth bless the Lord: let it praise and exalt him above all for eve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O ye mountains and hills, bless ye the Lord: praise and exalt him above all for eve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O all ye things that grow on the earth, bless ye the Lord: praise and exalt him above all for ever.]]></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O sea and rivers, bless ye the Lord: praise and exalt him above all for ever.]]></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O ye fountains, bless ye the Lord: praise and exalt him above all for eve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O ye whales, and all that move in the waters, bless ye the Lord: praise and exalt him above all for ever.]]></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O all ye fowls of the air, bless ye the Lord: praise and exalt him above all for eve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O all ye beasts and cattle, bless ye the Lord: praise and exalt him above all for ever.]]></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O ye children of men, bless ye the Lord: praise and exalt him above all for eve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O let Israel bless the Lord: praise and exalt him above all for eve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O ye priests  of the Lord, bless ye the Lord: praise and exalt him above all for ever.]]></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O ye servants  of the Lord, bless ye the Lord: praise and exalt him above all for ever.]]></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O ye spirits and souls of the righteous, bless ye the Lord: praise and exalt him above all for ever.]]></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O ye that are holy and humble of heart, bless ye the Lord: praise and exalt him above all for ever.]]></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O Ananias, Azarias, and Misael, bless ye the Lord: praise and exalt him above all for ever: for he hath rescued us from  hell, and saved us from the hand of death: he hath delivered us out of the midst of the furnace and  burning flame, even out of the midst of the fire hath he delivered u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O give thanks unto the Lord, for he is good: for his mercy endureth  for ever.]]></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O all ye that worship the Lord, bless the God of gods, praise him, and give him thanks: for his mercy endureth  for ever.]]></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2026-10-12T05:46:13Z</dcterms:created>
  <dcterms:modified xsi:type="dcterms:W3CDTF">2026-10-12T05:46:13Z</dcterms:modified>
  <dc:title>Bible.com.au: SONG OF THE 3 HOLY CHILDREN 1:1-68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