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THE 3 HOLY CHILDREN 1: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didst deliver us into the hands of lawless enemies, and most hateful forsakers of God,  and to an unjust king, and the most wicked in all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we cannot open our mouth; shame and reproach have befallen thy servants, and them that worship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liver us not up utterly, for thy name’s sake, neither disannul thou thy coven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ause not thy mercy to depart from us, for the sake of Abraham that is beloved of thee, and for the sake of Isaac thy servant, and Israel thy holy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whom thou didst promise, that thou wouldest multiply their seed as the stars of heaven, and as the sand that is upon the sea 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O Lord, are become less than any nation, and be kept under this day in all the world because of our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is there at this time prince, or prophet, or leader, or burnt offering, or sacrifice, or oblation, or incense, or place to offer before thee, and to find merc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theless in a contrite heart and a humble spirit let us be accep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 as in the burnt offerings of rams and bullocks, and like as in ten thousands of fat lambs; so let our sacrifice be in thy sight this day, and grant  that we may wholly go after thee, for they shall not be ashamed that put their trust in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we follow thee with all our heart, we fear thee, and seek thy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walked in the midst of the fire, praising God, and blessing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ut us not to shame: but deal with us after thy kindness, and according to the multitude of thy mer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liver us also according to thy marvellous works, and give glory to thy name, O Lord: and let all them that do thy servants hurt be confoun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let them be ashamed of all their  power and might, and let their strength be br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et them know that thou art the Lord, the only God, and glorious over the whole wor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king’s servants, that put them in, ceased not to make the furnace hot with naphtha, pitch, tow, and small w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at the flame streamed forth above the furnace forty and nine cubi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spread, and burned those Chaldeans whom it found about the furn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angel of the Lord came down into the furnace together with Azarias and his fellows, and he smote the flame of the fire out of the furn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ade the midst of the furnace as it had been a moist whistling wind, so that the fire touched them not at all, neither hurt nor troubled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three, as out of one mouth, praised, and glorified, and blessed God in the furnac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zarias stood, and prayed on this manner; and opening his mouth in the midst of the fir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lessed art thou, O Lord, thou God of our fathers: and to be praised and exalted above all for 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lessed is thy glorious and holy name: and to be praised and exalted above all for 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lessed art thou in the temple of thine holy glory: and to be praised and glorified above all for e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lessed art thou that beholdest the depths, and sittest upon the cherubim: and to be praised and exalted above all for e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lessed art thou on the throne of thy kingdom: and to be praised and  extolled above all for ev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lessed art thou in the firmament of heaven: and to be praised and glorified for 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 all ye works of the Lord, bless ye the Lord: praise and exalt him above all for ev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 ye heavens, bless ye the Lord: praise and exalt him above all for e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 ye angels of the Lord, bless ye the Lord: praise and exalt him above all for ev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 all ye waters that be above the heaven, bless ye the Lord: praise and exalt him above all for 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art thou, O Lord, thou God of our fathers,  and worthy to be praised; and thy name is glorified for evermo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 all  ye powers of the Lord, bless ye the Lord: praise and exalt him above all for ev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 ye sun and moon, bless ye the Lord: praise and exalt him above all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 ye stars of heaven, bless ye the Lord: praise and exalt him above all for ev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 every shower and dew, bless ye the Lord: praise and exalt him above all for ev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 all ye winds, bless ye the Lord: praise and exalt him above all for ev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 ye fire and heat, bless ye the Lord: praise and exalt him above all for ev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O ye nights and days, bless ye the Lord: praise and exalt him above all for e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 ye light and darkness, bless ye the Lord: praise and exalt him above all for ever. O ye cold and heat, bless ye the Lord: praise and exalt him above all for ev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 ye frost and snow, bless ye the Lord: praise and exalt him above all for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ou art righteous in all the things that thou hast done: yea, true are all thy works, and thy ways are right, and all thy judgements trut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 ye lightnings and clouds, bless ye the Lord: praise and exalt him above all for ev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O let the earth bless the Lord: let it praise and exalt him above all for ev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O ye mountains and hills, bless ye the Lord: praise and exalt him above all for ev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O all ye things that grow on the earth, bless ye the Lord: praise and exalt him above all for eve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O sea and rivers, bless ye the Lord: praise and exalt him above all for eve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O ye fountains, bless ye the Lord: praise and exalt him above all for ev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O ye whales, and all that move in the waters, bless ye the Lord: praise and exalt him above all for ev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O all ye fowls of the air, bless ye the Lord: praise and exalt him above all for ev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O all ye beasts and cattle, bless ye the Lord: praise and exalt him above all for eve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 ye children of men, bless ye the Lord: praise and exalt him above all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all the things that thou hast brought upon us, and upon the holy city of our fathers, even  Jerusalem, thou hast executed true judgements: for according to truth and justice hast thou brought all these things upon us because of our sin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O let Israel bless the Lord: praise and exalt him above all for ev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O ye priests  of the Lord, bless ye the Lord: praise and exalt him above all for eve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O ye servants  of the Lord, bless ye the Lord: praise and exalt him above all for eve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 ye spirits and souls of the righteous, bless ye the Lord: praise and exalt him above all for ever.]]></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O ye that are holy and humble of heart, bless ye the Lord: praise and exalt him above all for ever.]]></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 Ananias, Azarias, and Misael, bless ye the Lord: praise and exalt him above all for ever: for he hath rescued us from  hell, and saved us from the hand of death: he hath delivered us out of the midst of the furnace and  burning flame, even out of the midst of the fire hath he delivered u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O give thanks unto the Lord, for he is good: for his mercy endureth  for ever.]]></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O all ye that worship the Lord, bless the God of gods, praise him, and give him thanks: for his mercy endureth  for ever.]]></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e have sinned and committed iniquity, in departing from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all things have we trespassed, and not obeyed thy commandments, nor kept them, neither done as thou hast commanded us, that it might go well with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all that thou hast brought upon us, and everything that thou hast done to us, thou hast done in true judgement.]]></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2026-05-30T08:19:27Z</dcterms:created>
  <dcterms:modified xsi:type="dcterms:W3CDTF">2026-05-30T08:19:27Z</dcterms:modified>
  <dc:title>Bible.com.au: SONG OF THE 3 HOLY CHILDREN 1:1-68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