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3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UTH 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Boaz said unto the elders, and unto all the people, Ye are witnesses this day, that I have bought all that was Elimelech’s, and all that was Chilion’s and Mahlon’s, of the hand of Naom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oreover Ruth the Moabitess, the wife of Mahlon, have I purchased to be my wife, to raise up the name of the dead upon his inheritance, that the name of the dead be not cut off from among his brethren, and from the gate of his place: ye are witnesses this d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ll the people that were in the gate, and the elders, said, We are witnesses. The LORD make the woman that is come into thine house like Rachel and like Leah, which two did build the house of Israel: and do thou worthily in Ephrathah, and be famous in Beth-le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let thy house be like the house of Perez, whom Tamar bare unto Judah, of the seed which the LORD shall give thee of this young wom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Boaz took Ruth, and she became his wife; and he went in unto her, and the LORD gave her conception, and she bare a s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women said unto Naomi, Blessed be the LORD, which hath not left thee this day without a near kinsman, and let his name be famous in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hall be unto thee a restorer of life, and a nourisher of thine old age: for thy daughter in law, which loveth thee, which is better to thee than seven sons, hath borne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Naomi took the child, and laid it in her bosom, and became nurse unto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women her neighbours gave it a name, saying, There is a son born to Naomi; and they called his name Obed: he is the father of Jesse, the father of Dav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these are the generations of Perez: Perez begat Hezr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Boaz went up to the gate, and sat him down there: and, behold, the near kinsman of whom Boaz spake came by; unto whom he said, Ho, such a one! turn aside, sit down here. And he turned aside, and sat dow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zron begat Ram, and Ram begat Amminadab;]]></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mminadab begat Nahshon, and Nahshon begat Salm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almon begat Boaz, and Boaz begat Ob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Obed begat Jesse, and Jesse begat Davi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took ten men of the elders of the city, and said, Sit ye down here. And they sat dow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aid unto the near kinsman, Naomi, that is come again out of the country of Moab, selleth the parcel of land, which was our brother Elimelech’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thought to disclose it unto thee, saying, Buy it before them that sit here, and before the elders of my people. If thou wilt redeem it, redeem it: but if thou wilt not redeem it, then tell me, that I may know: for there is none to redeem it beside thee; and I am after thee. And he said, I will redeem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said Boaz, What day thou buyest the field of the hand of Naomi, thou must buy it also of Ruth the Moabitess, the wife of the dead, to raise up the name of the dead upon his inheritan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near kinsman said, I cannot redeem it for myself, lest I mar mine own inheritance: take thou my right of redemption on thee; for I cannot redeem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is was the custom in former time in Israel concerning redeeming and concerning exchanging, for to confirm all things; a man drew off his shoe, and gave it to his neighbour: and this was the manner of attestation in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 near kinsman said unto Boaz, Buy it for thyself. And he drew off his shoe.]]></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2026-05-30T08:18:36Z</dcterms:created>
  <dcterms:modified xsi:type="dcterms:W3CDTF">2026-05-30T08:18:36Z</dcterms:modified>
  <dc:title>Bible.com.au: RUTH 4:1-22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