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229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o art thou? And she answered, I am Ruth thine handmaid: spread therefore thy skirt over thine handmaid; for thou art a near kins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lessed be thou of the LORD, my daughter: thou hast shewed more kindness in the latter end than at the beginning, inasmuch as thou followedst not young men, whether poor or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daughter, fear not; I will do to thee all that thou sayest: for all the city of my people doth know that thou art a virtuous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t is true that I am a near kinsman: howbeit there is a kinsman nearer than 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rry this night, and it shall be in the morning, that if he will perform unto thee the part of a kinsman, well; let him do the kinsman’s part: but if he will not do the part of a kinsman to thee, then will I do the part of a kinsman to thee, as the LORD liveth: lie down until the mo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lay at his feet until the morning: and she rose up before one could discern another. For he said, Let it not be known that the woman came to the threshing-flo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Bring the mantle that is upon thee, and hold it; and she held it: and he measured six measures of barley, and laid it on her: and he went into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she came to her mother in law, she said, Who art thou, my daughter? And she told her all that the man had done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aid, These six measures of barley gave he me; for he said, Go not empty unto thy mother in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she, Sit still, my daughter, until thou know how the matter will fall: for the man will not rest, until he have finished the thing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omi her mother in law said unto her, My daughter, shall I not seek rest for thee, that it may be well with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is there not Boaz our kinsman, with whose maidens thou wast? Behold, he winnoweth barley to-night in the threshing-fl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thyself therefore, and anoint thee, and put on thy raiment upon thee, and get thee down to the threshing-floor: but make not thyself known to the man, until he shall have done eating and drin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be, when he lieth down, that thou shalt mark the place where he shall lie, and thou shalt go in, and uncover his feet, and lay thee down; and he will tell thee what thou shalt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said unto her, All that thou sayest I will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went down unto the threshing-floor, and did according to all that her mother in law bade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Boaz had eaten and drunk, and his heart was merry, he went to lie down at the end of the heap of corn: and she came softly, and uncovered his feet, and laid 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at midnight, that the man was afraid, and turned himself: and, behold, a woman lay at his feet.]]></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2026-06-29T04:18:16Z</dcterms:created>
  <dcterms:modified xsi:type="dcterms:W3CDTF">2026-06-29T04:18:16Z</dcterms:modified>
  <dc:title>Bible.com.au: RUTH 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