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TH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rant you that ye may find rest, each of you in the house of her husband. Then she kissed them; and they lifted up their voice, and we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er, Nay, but we will return with thee unto th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, Turn again, my daughters: why will ye go with me? have I yet sons in my womb, that they may be your husband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, my daughters, go your way; for I am too old to have an husband. If I should say, I have hope, if I should even have an husband to-night, and should also bear son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e therefore tarry till they were grown? would ye therefore stay from having husbands? nay, my daughters; for it grieveth me much for your sakes, for the hand of the LORD is gone forth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ifted up their voice, and wept again: and Orpah kissed her mother in law; but Ruth clave unto 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Behold, thy sister in law is gone back unto her people, and unto her god: return thou after thy sister in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uth said, Entreat me not to leave thee, and to return from following after thee: for whither thou goest, I will go; and where thou lodgest, I will lodge: thy people shall be my people, and thy God my G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ou diest, will I die, and there will I be buried: the LORD do so to me, and more also, if aught but death part thee a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saw that she was stedfastly minded to go with her, she left speaking unto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e days when the judges judged, that there was a famine in the land. And a certain man of Beth-lehem-judah went to sojourn in the country of Moab, he, and his wife, and his two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wo went until they came to Beth-lehem. And it came to pass, when they were come to Beth-lehem, that all the city was moved about them, and the women said, Is this Naomi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unto them, Call me not Naomi, call me Mara: for the Almighty hath dealt very bitterly with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out full, and the LORD hath brought me home again empty: why call ye me Naomi, seeing the LORD hath testified against me, and the Almighty hath afflicted m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aomi returned, and Ruth the Moabitess, her daughter in law, with her, which returned out of the country of Moab: and they came to Beth-lehem in the beginning of barley harve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man was Elimelech, and the name of his wife Naomi, and the name of his two sons Mahlon and Chilion, Ephrathites of Beth-lehem-judah. And they came into the country of Moab, and continued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melech Naomi’s husband died; and she was left, and her two s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m wives of the women of Moab; the name of the one was Orpah, and the name of the other Ruth: and they dwelled there about ten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lon and Chilion died both of them; and the woman was left of her two children and of her husb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e arose with her daughters in law, that she might return from the country of Moab: for she had heard in the country of Moab how that the LORD had visited his people in giving them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went forth out of the place where she was, and her two daughters in law with her; and they went on the way to return unto the land of Jud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 unto her two daughters in law, Go, return each of you to her mother’s house: the LORD deal kindly with you as ye have dealt with the dead, and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2026-08-10T21:06:21Z</dcterms:created>
  <dcterms:modified xsi:type="dcterms:W3CDTF">2026-08-10T21:06:21Z</dcterms:modified>
  <dc:title>Bible.com.au: RUTH 1:1-22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