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69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Nay, but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have I yet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even have an husband to-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herefore tarry till they were grown? would ye therefore stay from having husbands? nay, my daughters; for it grieveth me much for your sakes, for the hand of the LORD is gone forth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Entreat me not to leave thee, and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a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saw that she was stedfastly minded to go with her,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e days when the judges judg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 women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both of them; and the woman was left of her two children and of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of you to her mother’s house: the LORD deal kindly with you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2026-06-19T07:20:54Z</dcterms:created>
  <dcterms:modified xsi:type="dcterms:W3CDTF">2026-06-19T07:20:54Z</dcterms:modified>
  <dc:title>Bible.com.au: RUTH 1:1-22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