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49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is is a word of promise, According to this season will I come, and Sarah shall have a s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t only so; but Rebecca also having conceived by one, even by our father Isaa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children being not yet born, neither having done anything good or bad, that the purpose of God according to election might stand, not of works, but of him that call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as said unto her, The elder shall serve the you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ven as it is written, Jacob I loved, but Esau I h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at shall we say then? Is there unrighteousness with God? God forb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saith to Moses, I will have mercy on whom I have mercy, and I will have compassion on whom I have compass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n it is not of him that willeth, nor of him that runneth, but of God that hath merc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scripture saith unto Pharaoh, For this very purpose did I raise thee up, that I might shew in thee my power, and that my name might be published abroad in all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he hath mercy on whom he will, and whom he will he hardene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y the truth in Christ, I lie not, my conscience bearing witness with me in the Holy Gho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wilt say then unto me, Why doth he still find fault? For who withstandeth his wi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ay but, O man, who art thou that repliest against God? Shall the thing formed say to him that formed it, Why didst thou make me th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r hath not the potter a right over the clay, from the same lump to make one part a vessel unto honour, and another unto dishonou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at if God, willing to shew his wrath, and to make his power known, endured with much longsuffering vessels of wrath fitted unto destru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at he might make known the riches of his glory upon vessels of mercy, which he afore prepared unto glo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ven us, whom he also called, not from the Jews only, but also from the Gentil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he saith also in Hosea, I will call that my people, which was not my people; And her beloved, which was not belov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shall be, that in the place where it was said unto them, Ye are not my people, There shall they be called sons of the liv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saiah crieth concerning Israel, If the number of the children of Israel be as the sand of the sea, it is the remnant that shall be sa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e Lord will execute his word upon the earth, finishing it and cutting it shor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I have great sorrow and unceasing pain in my hear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s Isaiah hath said before, Except the Lord of Sabaoth had left us a seed, We had become as Sodom, and had been made like unto Gomorra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at shall we say then? That the Gentiles, which followed not after righteousness, attained to righteousness, even the righteousness which is of fai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Israel, following after a law of righteousness, did not arrive at that la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refore? Because they sought it not by faith, but as it were by works. They stumbled at the stone of stumbl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ven as it is written, Behold, I lay in Zion a stone of stumbling and a rock of offence: And he that believeth on him shall not be put to sh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I could wish that I myself were anathema from Christ for my brethren’s sake, my kinsmen according to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are Israelites; whose is the adoption, and the glory, and the covenants, and the giving of the law, and the service of God, and the promi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se are the fathers, and of whom is Christ as concerning the flesh, who is over all, God blessed for ever. Am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t is not as though the word of God hath come to nought. For they are not all Israel, which are of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because they are Abraham’s seed, are they all children: but, In Isaac shall thy seed be cal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s, it is not the children of the flesh that are children of God; but the children of the promise are reckoned for a seed.]]></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2026-06-19T22:38:11Z</dcterms:created>
  <dcterms:modified xsi:type="dcterms:W3CDTF">2026-06-19T22:38:11Z</dcterms:modified>
  <dc:title>Bible.com.au: ROMANS 9:1-33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