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3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6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at Christ being raised from the dead dieth no more; death no more hath dominion over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death that he died, he died unto sin once: but the life that he liveth, he liveth unto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reckon ye also yourselves to be dead unto sin, but alive unto God in Christ Jes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sin therefore reign in your mortal body, that ye should obey the lusts thereof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present your members unto sin as instruments of unrighteousness; but present yourselves unto God, as alive from the dead, and your members as instruments of righteousness unto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n shall not have dominion over you: for ye are not under law, but under gra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shall we sin, because we are not under law, but under grace? God forbi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, that to whom ye present yourselves as servants unto obedience, his servants ye are whom ye obey; whether of sin unto death, or of obedience unto righteousness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nks be to God, that, whereas ye were servants of sin, ye became obedient from the heart to that form of teaching whereunto ye were delivered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ing made free from sin, ye became servants of righteous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we say then? Shall we continue in sin, that grace may abound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after the manner of men because of the infirmity of your flesh: for as ye presented your members as servants to uncleanness and to iniquity unto iniquity, even so now present your members as servants to righteousness unto sanctifica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ye were servants of sin, ye were free in regard of righteous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fruit then had ye at that time in the things whereof ye are now ashamed? for the end of those things is dea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being made free from sin, and become servants to God, ye have your fruit unto sanctification, and the end eternal lif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ages of sin is death; but the free gift of God is eternal life in Christ Jesus our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forbid. We who died to sin, how shall we any longer live therein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are ye ignorant that all we who were baptized into Christ Jesus were baptized into his death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ere buried therefore with him through baptism into death: that like as Christ was raised from the dead through the glory of the Father, so we also might walk in newness of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we have become united with him by the likeness of his death, we shall be also by the likeness of his resurrection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is, that our old man was crucified with him, that the body of sin might be done away, that so we should no longer be in bondage to sin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hath died is justified from s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we died with Christ, we believe that we shall also live with him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2026-05-30T08:18:38Z</dcterms:created>
  <dcterms:modified xsi:type="dcterms:W3CDTF">2026-05-30T08:18:38Z</dcterms:modified>
  <dc:title>Bible.com.au: ROMANS 6:1-23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