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1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this blessing then pronounced upon the circumcision, or upon the uncircumcision also? for we say, To Abraham his faith was reckoned for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then was it reckoned? when he was in circumcision, or in uncircumcision? Not in circumcision, but in uncircumc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eceived the sign of circumcision, a seal of the righteousness of the faith which he had while he was in uncircumcision: that he might be the father of all them that believe, though they be in uncircumcision, that righteousness might be reckoned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ather of circumcision to them who not only are of the circumcision, but who also walk in the steps of that faith of our father Abraham which he had in uncircumci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not through the law was the promise to Abraham or to his seed, that he should be heir of the world, but through the righteousness of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they which are of the law be heirs, faith is made void, and the promise is made of none effe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aw worketh wrath; but where there is no law, neither is there transgr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is cause it is of faith, that it may be according to grace; to the end that the promise may be sure to all the seed; not to that only which is of the law, but to that also which is of the faith of Abraham, who is the father of us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it is written, A father of many nations have I made thee) before him whom he believed, even God, who quickeneth the dead, and calleth the things that are not, as though they w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in hope believed against hope, to the end that he might become a father of many nations, according to that which had been spoken, So shall thy seed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then shall we say that Abraham, our forefather according to the flesh, hath f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thout being weakened in faith he considered his own body now as good as dead (he being about a hundred years old), and the deadness of Sarah’s wom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a, looking unto the promise of God, he wavered not through unbelief, but waxed strong through faith, giving glory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ing fully assured that, what he had promised, he was able also to perfor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fore also it was reckoned unto him for righteous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t was not written for his sake alone, that it was reckoned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for our sake also, unto whom it shall be reckoned, who believe on him that raised Jesus our Lord from the d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was delivered up for our trespasses, and was raised for our justif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Abraham was justified by works, he hath whereof to glory; but not toward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saith the scripture? And Abraham believed God, and it was reckoned unto him for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o him that worketh, the reward is not reckoned as of grace, but as of deb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o him that worketh not, but believeth on him that justifieth the ungodly, his faith is reckoned for righte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David also pronounceth blessing upon the man, unto whom God reckoneth righteousness apart from wor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ying, Blessed are they whose iniquities are forgiven, And whose sins are cov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is the man to whom the Lord will not reckon sin.]]></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2026-06-19T21:36:04Z</dcterms:created>
  <dcterms:modified xsi:type="dcterms:W3CDTF">2026-06-19T21:36:04Z</dcterms:modified>
  <dc:title>Bible.com.au: ROMANS 4:1-25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