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8803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3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are we in worse case than they? No, in no wise: for we before laid to the charge both of Jews and Greeks, that they are all under s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 There is none righteous, no, not on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hat understandeth, There is none that seeketh after Go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ll turned aside, they are together become unprofitable; There is none that doeth good, no, not so much as on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hroat is an open sepulchre; With their tongues they have used deceit: The poison of asps is under their lip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 is full of cursing and bitternes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eet are swift to shed bloo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misery are in their way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ay of peace have they not know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of God before their ey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dvantage then hath the Jew? or what is the profit of circumcision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know that what things soever the law saith, it speaketh to them that are under the law; that every mouth may be stopped, and all the world may be brought under the judgment of Go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by the works of the law shall no flesh be justified in his sight: for through the law cometh the knowledge of si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apart from the law a righteousness of God hath been manifested, being witnessed by the law and the prophet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ighteousness of God through faith in Jesus Christ unto all them that believe; for there is no distinction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have sinned, and fall short of the glory of Go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justified freely by his grace through the redemption that is in Christ Jesu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God set forth to be a propitiation, through faith, by his blood, to shew his righteousness, because of the passing over of the sins done aforetime, in the forbearance of God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hewing, I say, of his righteousness at this present season: that he might himself be just, and the justifier of him that hath faith in Jes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n is the glorying? It is excluded. By what manner of law? of works? Nay: but by a law of fai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reckon therefore that a man is justified by faith apart from the works of the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every way: first of all, that they were intrusted with the oracle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s God the God of Jews only? is he not the God of Gentiles also? Yea, of Gentiles also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 be that God is one, and he shall justify the circumcision by faith, and the uncircumcision through fai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e then make the law of none effect through faith? God forbid: nay, we establish the law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if some were without faith? shall their want of faith make of none effect the faithfulness of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yea, let God be found true, but every man a liar; as it is written, That thou mightest be justified in thy words, And mightest prevail when thou comest into judg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our unrighteousness commendeth the righteousness of God, what shall we say? Is God unrighteous who visiteth with wrath? (I speak after the manner of men.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: for then how shall God judge the worl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e truth of God through my lie abounded unto his glory, why am I also still judged as a sinn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y not (as we be slanderously reported, and as some affirm that we say), Let us do evil, that good may come? whose condemnation is ju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2026-07-01T00:01:11Z</dcterms:created>
  <dcterms:modified xsi:type="dcterms:W3CDTF">2026-07-01T00:01:11Z</dcterms:modified>
  <dc:title>Bible.com.au: ROMANS 3:1-31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