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962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ibulation and anguish, upon every soul of man that worketh evil, of the Jew first, and also of the Greek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lory and honour and peace to every man that worketh good, to the Jew first, and also to the Greek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 respect of persons with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many as have sinned without law shall also perish without law: and as many as have sinned under law shall be judged by law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t the hearers of a law are just before God, but the doers of a law shall be justified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Gentiles which have no law do by nature the things of the law, these, having no law, are a law unto themselve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they shew the work of the law written in their hearts, their conscience bearing witness therewith, and their thoughts one with another accusing or else excusing them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when God shall judge the secrets of men, according to my gospel, by Jesus Chri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ou bearest the name of a Jew, and restest upon the law, and gloriest in Go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knowest his will, and approvest the things that are excellent, being instructed out of the law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hou art without excuse, O man, whosoever thou art that judgest: for wherein thou judgest another, thou condemnest thyself; for thou that judgest dost practise the same thing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t confident that thou thyself art a guide of the blind, a light of them that are in darknes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rrector of the foolish, a teacher of babes, having in the law the form of knowledge and of the truth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erefore that teachest another, teachest thou not thyself? thou that preachest a man should not steal, dost thou steal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at sayest a man should not commit adultery, dost thou commit adultery? thou that abhorrest idols, dost thou rob temples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ho gloriest in the law, through thy transgression of the law dishonourest thou God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name of God is blasphemed among the Gentiles because of you, even as it is writt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circumcision indeed profiteth, if thou be a doer of the law: but if thou be a transgressor of the law, thy circumcision is become uncircumcisi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fore the uncircumcision keep the ordinances of the law, shall not his uncircumcision be reckoned for circumcision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ll not the uncircumcision which is by nature, if it fulfill the law, judge thee, who with the letter and circumcision art a transgressor of the law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not a Jew, which is one outwardly; neither is that circumcision, which is outward in the flesh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know that the judgment of God is according to truth against them that practise such thing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is a Jew, which is one inwardly; and circumcision is that of the heart, in the spirit, not in the letter; whose praise is not of men, but of G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ckonest thou this, O man, who judgest them that practise such things, and doest the same, that thou shalt escape the judgment of G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despisest thou the riches of his goodness and forbearance and longsuffering, not knowing that the goodness of God leadeth thee to repentan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thy hardness and impenitent heart treasurest up for thyself wrath in the day of wrath and revelation of the righteous judgment of Go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render to every man according to his work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m that by patience in well-doing seek for glory and honour and incorruption, eternal lif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them that are factious, and obey not the truth, but obey unrighteousness, shall be wrath and indignation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2026-06-25T09:32:18Z</dcterms:created>
  <dcterms:modified xsi:type="dcterms:W3CDTF">2026-06-25T09:32:18Z</dcterms:modified>
  <dc:title>Bible.com.au: ROMANS 2:1-29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