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lute Urbanus our fellow-worker in Christ, and Stachys my belo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lute Apelles the approved in Christ. Salute them which are of the household of Aristobul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lute Herodion my kinsman. Salute them of the household of Narcissus, which are in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lute Tryphaena and Tryphosa, who labour in the Lord. Salute Persis the beloved, which laboured much in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lute Rufus the chosen in the Lord, and his mother and 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lute Asyncritus, Phlegon, Hermes, Patrobas, Hermas, and the brethren that are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lute Philologus and Julia, Nereus and his sister, and Olympas, and all the saints that are wit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lute one another with a holy kiss. All the churches of Christ salut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 beseech you, brethren, mark them which are causing the divisions and occasions of stumbling, contrary to the doctrine which ye learned: and turn away from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that are such serve not our Lord Christ, but their own belly; and by their smooth and fair speech they beguile the hearts of the innoc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commend unto you Phoebe our sister, who is a servant of the church that is at Cenchrea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your obedience is come abroad unto all men. I rejoice therefore over you: but I would have you wise unto that which is good, and simple unto that which is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God of peace shall bruise Satan under your feet shortly. The grace of our Lord Jesus Christ be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imothy my fellow-worker saluteth you; and Lucius and Jason and Sosipater, my kins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Tertius, who write the epistle, salute you in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ius my host, and of the whole church, saluteth you. Erastus the treasurer of the city saluteth you, and Quartus the br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o him that is able to stablish you according to my gospel and the preaching of Jesus Christ, according to the revelation of the mystery which hath been kept in silence through times etern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is manifested, and by the scriptures of the prophets, according to the commandment of the eternal God, is made known unto all the nations unto obedience of fai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e only wise God, through Jesus Christ, to whom be the glory for ever. A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receive her in the Lord, worthily of the saints, and that ye assist her in whatsoever matter she may have need of you: for she herself also hath been a succourer of many, and of mine own 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lute Prisca and Aquila my fellow-workers in Christ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for my life laid down their own necks; unto whom not only I give thanks, but also all the churches of the Genti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lute the church that is in their house. Salute Epaenetus my beloved, who is the firstfruits of Asia unto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lute Mary, who bestowed much labour 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ute Andronicus and Junias, my kinsmen, and my fellow-prisoners, who are of note among the apostles, who also have been in Christ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lute Ampliatus my beloved in the Lor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2026-08-10T20:50:17Z</dcterms:created>
  <dcterms:modified xsi:type="dcterms:W3CDTF">2026-08-10T20:50:17Z</dcterms:modified>
  <dc:title>Bible.com.au: ROMANS 16:1-27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