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50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e Gentiles might glorify God for his mercy; as it is written, Therefore will I give praise unto thee among the Gentiles, And sing unto thy n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saith, Rejoice, ye Gentiles, with his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Praise the Lord, all ye Gentiles; And let all the peoples prai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Isaiah saith, There shall be the root of Jesse, And he that ariseth to rule over the Gentiles; On him shall the Gentiles hop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hope fill you with all joy and peace in believing, that ye may abound in hope, in the power of the Holy Gho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myself also am persuaded of you, my brethren, that ye yourselves are full of goodness, filled with all knowledge, able also to admonish one ano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rite the more boldly unto you in some measure, as putting you again in remembrance, because of the grace that was given me of G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should be a minister of Christ Jesus unto the Gentiles, ministering the gospel of God, that the offering up of the Gentiles might be made acceptable, being sanctified by the Holy Gho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herefore my glorying in Christ Jesus in things pertaining to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dare to speak of any things save those which Christ wrought through me, for the obedience of the Gentiles, by word and dee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that are strong ought to bear the infirmities of the weak, and not to please oursel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power of signs and wonders, in the power of the Holy Ghost; so that from Jerusalem, and round about even unto Illyricum, I have fully preached the gospel of Christ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aking it my aim so to preach the gospel, not where Christ was already named, that I might not build upon another man’s foundation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as it is written, They shall see, to whom no tidings of him came, And they who have not heard shall underst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lso I was hindered these many times from coming to you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having no more any place in these regions, and having these many years a longing to come unto you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soever I go unto Spain (for I hope to see you in my journey, and to be brought on my way thitherward by you, if first in some measure I shall have been satisfied with your company)--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I say, I go unto Jerusalem, ministering unto the sai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hath been the good pleasure of Macedonia and Achaia to make a certain contribution for the poor among the saints that are at Jerusal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t hath been their good pleasure; and their debtors they are. For if the Gentiles have been made partakers of their spiritual things, they owe it to them also to minister unto them in carnal thing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I have accomplished this, and have sealed to them this fruit, I will go on by you unto Sp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ach one of us please his neighbour for that which is good, unto edify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, when I come unto you, I shall come in the fulness of the blessing of Chris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beseech you, brethren, by our Lord Jesus Christ, and by the love of the Spirit, that ye strive together with me in your prayers to God for me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be delivered from them that are disobedient in Judaea, and that my ministration which I have for Jerusalem may be acceptable to the saints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come unto you in joy through the will of God, and together with you find res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peace be with you all. Am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hrist also pleased not himself; but, as it is written, The reproaches of them that reproached thee fell upon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soever things were written aforetime were written for our learning, that through patience and through comfort of the scriptures we might have ho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patience and of comfort grant you to be of the same mind one with another according to Christ Jesu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ith one accord ye may with one mouth glorify the God and Father of our Lord Jesus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receive ye one another, even as Christ also received you, to the glory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y that Christ hath been made a minister of the circumcision for the truth of God, that he might confirm the promises given unto the father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2026-06-19T02:03:47Z</dcterms:created>
  <dcterms:modified xsi:type="dcterms:W3CDTF">2026-06-19T02:03:47Z</dcterms:modified>
  <dc:title>Bible.com.au: ROMANS 15:1-33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