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293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Christ died, and lived again, that he might be Lord of both the dead and the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why dost thou judge thy brother? or thou again, why dost thou set at nought thy brother? for we shall all stand before the judgment-seat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, As I live, saith the Lord, to me every knee shall bow, And every tongue shall confess to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each one of us shall give account of himself 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therefore judge one another any more: but judge ye this rather, that no man put a stumblingblock in his brother’s way, or an occasion of fall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and am persuaded in the Lord Jesus, that nothing is unclean of itself: save that to him who accounteth anything to be unclean, to him it is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because of meat thy brother is grieved, thou walkest no longer in love. Destroy not with thy meat him for whom Christ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n your good be evil spoken of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God is not eating and drinking, but righteousness and peace and joy in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erein serveth Christ is well-pleasing to God, and approved of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m that is weak in faith receive ye, yet not to doubtful disput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let us follow after things which make for peace, and things whereby we may edify one an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throw not for meat’s sake the work of God. All things indeed are clean; howbeit it is evil for that man who eateth with off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not to eat flesh, nor to drink wine, nor to do anything whereby thy brother stumbl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 which thou hast, have thou to thyself before God. Happy is he that judgeth not himself in that which he approv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doubteth is condemned if he eat, because he eateth not of faith; and whatsoever is not of faith is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hath faith to eat all things: but he that is weak eateth herb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eateth set at nought him that eateth not; and let not him that eateth not judge him that eateth: for God hath receive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t thou that judgest the servant of another? to his own lord he standeth or falleth. Yea, he shall be made to stand; for the Lord hath power to make him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esteemeth one day above another: another esteemeth every day alike. Let each man be fully assured in his own m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gardeth the day, regardeth it unto the Lord: and he that eateth, eateth unto the Lord, for he giveth God thanks; and he that eateth not, unto the Lord he eateth not, and giveth God than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ne of us liveth to himself, and none dieth to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we live, we live unto the Lord; or whether we die, we die unto the Lord: whether we live therefore, or die, we are the Lord’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2026-06-22T07:24:29Z</dcterms:created>
  <dcterms:modified xsi:type="dcterms:W3CDTF">2026-06-22T07:24:29Z</dcterms:modified>
  <dc:title>Bible.com.au: ROMANS 14:1-23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