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Thou shalt not commit adultery, Thou shalt not kill, Thou shalt not steal, Thou shalt not covet, and if there be any other commandment, it is summed up in this word, namely, Thou shalt love thy neighbour as thy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ove worketh no ill to his neighbour: love therefore is the fulfillment of the la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knowing the season, that now it is high time for you to awake out of sleep: for now is salvation nearer to us than when we first belie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ight is far spent, and the day is at hand: let us therefore cast off the works of darkness, and let us put on the armour of l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us walk honestly, as in the day; not in revelling and drunkenness, not in chambering and wantonness, not in strife and jealous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put ye on the Lord Jesus Christ, and make not provision for the flesh, to fulfill the lusts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every soul be in subjection to the higher powers: for there is no power but of God; and the powers that be are ordained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he that resisteth the power, withstandeth the ordinance of God: and they that withstand shall receive to themselves judg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rulers are not a terror to the good work, but to the evil. And wouldest thou have no fear of the power? do that which is good, and thou shalt have praise from the s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is a minister of God to thee for good. But if thou do that which is evil, be afraid; for he beareth not the sword in vain: for he is a minister of God, an avenger for wrath to him that doeth evi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ye must needs be in subjection, not only because of the wrath, but also for conscience s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for this cause ye pay tribute also; for they are ministers of God’s service, attending continually upon this very 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nder to all their dues: tribute to whom tribute is due; custom to whom custom; fear to whom fear; honour to whom hon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we no man anything, save to love one another: for he that loveth his neighbour hath fulfilled the law.]]></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2026-05-30T08:18:38Z</dcterms:created>
  <dcterms:modified xsi:type="dcterms:W3CDTF">2026-05-30T08:18:38Z</dcterms:modified>
  <dc:title>Bible.com.au: ROMANS 13:1-14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