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2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12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love be without hypocrisy. Abhor that which is evil; cleave to that which is go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love of the brethren be tenderly affectioned one to another; in honour preferring one another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diligence not slothful; fervent in spirit; serving the Lord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ing in hope; patient in tribulation; continuing stedfastly in prayer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municating to the necessities of the saints; given to hospitali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m that persecute you; bless, and curse no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with them that rejoice; weep with them that weep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of the same mind one toward another. Set not your mind on high things, but condescend to things that are lowly. Be not wise in your own concei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nder to no man evil for evil. Take thought for things honourable in the sight of all m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be possible, as much as in you lieth, be at peace with all m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seech you therefore, brethren, by the mercies of God, to present your bodies a living sacrifice, holy, acceptable to God, which is your reasonable servic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venge not yourselves, beloved, but give place unto wrath: for it is written, Vengeance belongeth unto me; I will recompense, saith the Lo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thine enemy hunger, feed him; if he thirst, give him to drink: for in so doing thou shalt heap coals of fire upon his hea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overcome of evil, but overcome evil with go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 not fashioned according to this world: but be ye transformed by the renewing of your mind, that ye may prove what is the good and acceptable and perfect will of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say, through the grace that was given me, to every man that is among you, not to think of himself more highly than he ought to think; but so to think as to think soberly, according as God hath dealt to each man a measure of fai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n as we have many members in one body, and all the members have not the same office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e, who are many, are one body in Christ, and severally members one of anot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ving gifts differing according to the grace that was given to us, whether prophecy, let us prophesy according to the proportion of our faith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ministry, let us give ourselves to our ministry; or he that teacheth, to his teaching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he that exhorteth, to his exhorting: he that giveth, let him do it with liberality; he that ruleth, with diligence; he that sheweth mercy, with cheerful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2026-08-10T20:50:15Z</dcterms:created>
  <dcterms:modified xsi:type="dcterms:W3CDTF">2026-08-10T20:50:15Z</dcterms:modified>
  <dc:title>Bible.com.au: ROMANS 12:1-21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