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3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be without hypocrisy. Abhor that which is evil; cleave to that which is g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ove of the brethren be tenderly affectioned one to another; in honour preferring one anoth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iligence not slothful; fervent in spirit; serving the Lor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hope; patient in tribulation; continuing stedfastly in pray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unicating to the necessities of the saints; given to hospital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m that persecute you; bless, and curse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with them that rejoice; weep with them that w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the same mind one toward another. Set not your mind on high things, but condescend to things that are lowly. Be not wise in your own conce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nder to no man evil for evil. Take thought for things honourable in the sight of all 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be possible, as much as in you lieth, be at peace with all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you therefore, brethren, by the mercies of God, to present your bodies a living sacrifice, holy, acceptable to God, which is your reasonable servi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enge not yourselves, beloved, but give place unto wrath: for it is written, Vengeance belongeth unto me; I will recompense, saith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ine enemy hunger, feed him; if he thirst, give him to drink: for in so doing thou shalt heap coals of fire upon his h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come of evil, but overcome evil with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fashioned according to this world: but be ye transformed by the renewing of your mind, that ye may prove what is the good and acceptable and perfect will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y, through the grace that was given me, to every man that is among you, not to think of himself more highly than he ought to think; but so to think as to think soberly, according as God hath dealt to each man a measure of fai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as we have many members in one body, and all the members have not the same offic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, who are many, are one body in Christ, and severally members one of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gifts differing according to the grace that was given to us, whether prophecy, let us prophesy according to the proportion of our fai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ministry, let us give ourselves to our ministry; or he that teacheth, to his teaching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e that exhorteth, to his exhorting: he that giveth, let him do it with liberality; he that ruleth, with diligence; he that sheweth mercy, with cheerful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2026-06-25T03:08:27Z</dcterms:created>
  <dcterms:modified xsi:type="dcterms:W3CDTF">2026-06-25T03:08:27Z</dcterms:modified>
  <dc:title>Bible.com.au: ROMANS 12:1-21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