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presProps" Target="presProps.xml"/>
  <Relationship Id="rId42" Type="http://schemas.openxmlformats.org/officeDocument/2006/relationships/viewProps" Target="viewProps.xml"/>
  <Relationship Id="rId4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3043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OMANS 11:1-3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David saith, Let their table be made a snare, and a trap, And a stumblingblock, and a recompense unto them: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ir eyes be darkened, that they may not see, And bow thou down their back alway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ay then, Did they stumble that they might fall? God forbid: but by their fall salvation is come unto the Gentiles, for to provoke them to jealousy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if their fall is the riches of the world, and their loss the riches of the Gentiles; how much more their fulness?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speak to you that are Gentiles. Inasmuch then as I am an apostle of Gentiles, I glorify my ministry: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by any means I may provoke to jealousy them that are my flesh, and may save some of them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f the casting away of them is the reconciling of the world, what shall the receiving of them be, but life from the dead?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f the firstfruit is holy, so is the lump: and if the root is holy, so are the branches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f some of the branches were broken off, and thou, being a wild olive, wast grafted in among them, and didst become partaker with them of the root of the fatness of the olive tree;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lory not over the branches: but if thou gloriest, it is not thou that bearest the root, but the root the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ay then, Did God cast off his people? God forbid. For I also am an Israelite, of the seed of Abraham, of the tribe of Benjamin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wilt say then, Branches were broken off, that I might be grafted in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ll; by their unbelief they were broken off, and thou standest by thy faith. Be not highminded, but fear: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f God spared not the natural branches, neither will he spare the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 then the goodness and severity of God: toward them that fell, severity; but toward thee, God’s goodness, if thou continue in his goodness: otherwise thou also shalt be cut off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also, if they continue not in their unbelief, shall be grafted in: for God is able to graft them in again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f thou wast cut out of that which is by nature a wild olive tree, and wast grafted contrary to nature into a good olive tree: how much more shall these, which are the natural branches, be grafted into their own olive tree?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would not, brethren, have you ignorant of this mystery, lest ye be wise in your own conceits, that a hardening in part hath befallen Israel, until the fulness of the Gentiles be come in;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o all Israel shall be saved: even as it is written, There shall come out of Zion the Deliverer; He shall turn away ungodliness from Jacob: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is is my covenant unto them, When I shall take away their sins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touching the gospel, they are enemies for your sake: but as touching the election, they are beloved for the fathers’ sake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did not cast off his people which he foreknew. Or wot ye not what the scripture saith of Elijah? how he pleadeth with God against Israel,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gifts and the calling of God are without repentance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as ye in time past were disobedient to God, but now have obtained mercy by their disobedience,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so have these also now been disobedient, that by the mercy shewn to you they also may now obtain mercy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God hath shut up all unto disobedience, that he might have mercy upon all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the depth of the riches both of the wisdom and the knowledge of God! how unsearchable are his judgments, and his ways past tracing out!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ho hath known the mind of the Lord? or who hath been his counsellor?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r who hath first given to him, and it shall be recompensed unto him again?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of him, and through him, and unto him, are all things. To him be the glory for ever. Amen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they have killed thy prophets, they have digged down thine altars: and I am left alone, and they seek my lif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hat saith the answer of God unto him? I have left for myself seven thousand men, who have not bowed the knee to Baal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so then at this present time also there is a remnant according to the election of grac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f it is by grace, it is no more of works: otherwise grace is no more grac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then? That which Israel seeketh for, that he obtained not; but the election obtained it, and the rest were hardened: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cording as it is written, God gave them a spirit of stupor, eyes that they should not see, and ears that they should not hear, unto this very day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8">
  <a:themeElements>
    <a:clrScheme name="Theme3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2026-06-24T15:16:03Z</dcterms:created>
  <dcterms:modified xsi:type="dcterms:W3CDTF">2026-06-24T15:16:03Z</dcterms:modified>
  <dc:title>Bible.com.au: ROMANS 11:1-36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