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28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OMANS 10: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ecause if thou shalt confess with thy mouth Jesus as Lord, and shalt believe in thy heart that God raised him from the dead, thou shalt be sav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with the heart man believeth unto righteousness; and with the mouth confession is made unto salvati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the scripture saith, Whosoever believeth on him shall not be put to sha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there is no distinction between Jew and Greek: for the same Lord is Lord of all, and is rich unto all that call upon hi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Whosoever shall call upon the name of the Lord shall be sav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ow then shall they call on him in whom they have not believed? and how shall they believe in him whom they have not heard? and how shall they hear without a preach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ow shall they preach, except they be sent? even as it is written, How beautiful are the feet of them that bring glad tidings of good thing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they did not all hearken to the glad tidings. For Isaiah saith, Lord, who hath believed our repor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belief cometh of hearing, and hearing by the word of Chris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I say, Did they not hear? Yea, verily, Their sound went out into all the earth, And their words unto the ends of the worl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rethren, my heart’s desire and my supplication to God is for them, that they may be sav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I say, Did Israel not know? First Moses saith, I will provoke you to jealousy with that which is no nation, With a nation void of understanding will I anger yo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Isaiah is very bold, and saith, I was found of them that sought me not; I became manifest unto them that asked not of 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as to Israel he saith, All the day long did I spread out my hands unto a disobedient and gainsaying peopl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I bear them witness that they have a zeal for God, but not according to knowledg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being ignorant of God’s righteousness, and seeking to establish their own, they did not subject themselves to the righteousness of Go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Christ is the end of the law unto righteousness to every one that believe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Moses writeth that the man that doeth the righteousness which is of the law shall live thereb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the righteousness which is of faith saith thus, Say not in thy heart, Who shall ascend into heaven? (that is, to bring Christ dow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or, Who shall descend into the abyss? (that is, to bring Christ up from the dea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what saith it? The word is nigh thee, in thy mouth, and in thy heart: that is, the word of faith, which we preach:]]></a:t>
            </a:r>
          </a:p>
        </p:txBody>
      </p:sp>
    </p:spTree>
  </p:cSld>
  <p:clrMapOvr>
    <a:masterClrMapping/>
  </p:clrMapOvr>
</p:sld>
</file>

<file path=ppt/theme/theme1.xml><?xml version="1.0" encoding="utf-8"?>
<a:theme xmlns:a="http://schemas.openxmlformats.org/drawingml/2006/main" name="Theme51">
  <a:themeElements>
    <a:clrScheme name="Theme5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2026-08-10T20:50:16Z</dcterms:created>
  <dcterms:modified xsi:type="dcterms:W3CDTF">2026-08-10T20:50:16Z</dcterms:modified>
  <dc:title>Bible.com.au: ROMANS 10:1-21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