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00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if thou shalt confess with thy mouth Jesus as Lord, and shalt believe in thy heart that God raised him from the dead, thou shalt be sa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ith the heart man believeth unto righteousness; and with the mouth confession is made unto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cripture saith, Whosoever believeth on him shall not be put to sh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is no distinction between Jew and Greek: for the same Lord is Lord of all, and is rich unto all that call upo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osoever shall call upon the name of the Lord sha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then shall they call on him in whom they have not believed? and how shall they believe in him whom they have not heard? and how shall they hear without a preac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shall they preach, except they be sent? even as it is written, How beautiful are the feet of them that bring glad tidings of good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did not all hearken to the glad tidings. For Isaiah saith, Lord, who hath believed our repo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belief cometh of hearing, and hearing by the word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say, Did they not hear? Yea, verily, Their sound went out into all the earth, And their words unto the ends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ethren, my heart’s desire and my supplication to God is for them, that they may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y, Did Israel not know? First Moses saith, I will provoke you to jealousy with that which is no nation, With a nation void of understanding will I ange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iah is very bold, and saith, I was found of them that sought me not; I became manifest unto them that asked not of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to Israel he saith, All the day long did I spread out my hands unto a disobedient and gainsaying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bear them witness that they have a zeal for God, but not according to knowled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being ignorant of God’s righteousness, and seeking to establish their own, they did not subject themselves to the righteousness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hrist is the end of the law unto righteousness to every one that believ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oses writeth that the man that doeth the righteousness which is of the law shall live thereb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righteousness which is of faith saith thus, Say not in thy heart, Who shall ascend into heaven? (that is, to bring Christ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r, Who shall descend into the abyss? (that is, to bring Christ up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saith it? The word is nigh thee, in thy mouth, and in thy heart: that is, the word of faith, which we preach:]]></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2026-06-18T12:09:33Z</dcterms:created>
  <dcterms:modified xsi:type="dcterms:W3CDTF">2026-06-18T12:09:33Z</dcterms:modified>
  <dc:title>Bible.com.au: ROMANS 10:1-21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