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7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God is my witness, whom I serve in my spirit in the gospel of his Son, how unceasingly I make mention of you, always in my pray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ing request, if by any means now at length I may be prospered by the will of God to come un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long to see you, that I may impart unto you some spiritual gift, to the end ye may be establ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hat I with you may be comforted in you, each of us by the other’s faith, both yours and 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ould not have you ignorant, brethren, that oftentimes I purposed to come unto you (and was hindered hitherto), that I might have some fruit in you also, even as in the rest of the Genti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debtor both to Greeks and to Barbarians, both to the wise and to the fooli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s much as in me is, I am ready to preach the gospel to you also that are in R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for it is the power of God unto salvation to every one that believeth; to the Jew first, and also to the Gree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rein is revealed a righteousness of God by faith unto faith: as it is written, But the righteous shall live by fai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wrath of God is revealed from heaven against all ungodliness and unrighteousness of men, who hold down the truth in unrighteous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Jesus Christ, called to be an apostle, separated unto the gospel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at which may be known of God is manifest in them; for God manifested it unto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invisible things of him since the creation of the world are clearly seen, being perceived through the things that are made, even his everlasting power and divinity; that they may be without exc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at, knowing God, they glorified him not as God, neither gave thanks; but became vain in their reasonings, and their senseless heart was darken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rofessing themselves to be wise, they became foo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changed the glory of the incorruptible God for the likeness of an image of corruptible man, and of birds, and four-footed beasts, and creeping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God gave them up in the lusts of their hearts unto uncleanness, that their bodies should be dishonoured among them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at they exchanged the truth of God for a lie, and worshipped and served the creature rather than the Creator, who is blessed for ever. Am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cause God gave them up unto vile passions: for their women changed the natural use into that which is against nat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ikewise also the men, leaving the natural use of the woman, burned in their lust one toward another, men with men working unseemliness, and receiving in themselves that recompense of their error which was du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n as they refused to have God in their knowledge, God gave them up unto a reprobate mind, to do those things which are not fit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he promised afore by his prophets in the holy script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ing filled with all unrighteousness, wickedness, covetousness, maliciousness; full of envy, murder, strife, deceit, malignity; whisper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ckbiters, hateful to God, insolent, haughty, boastful, inventors of evil things, disobedient to par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ithout understanding, covenant-breakers, without natural affection, unmercif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o, knowing the ordinance of God, that they which practise such things are worthy of death, not only do the same, but also consent with them that practise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cerning his Son, who was born of the seed of David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as declared to be the Son of God with power, according to the spirit of holiness, by the resurrection of the dead; even Jesus Christ our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whom we received grace and apostleship, unto obedience of faith among all the nations, for his name’s s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ong whom are ye also, called to be Jesus Chri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that are in Rome, beloved of God, called to be saints: Grace to you and peace from God our Father and the Lord Jesus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you all, that your faith is proclaimed throughout the whole worl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2026-06-09T21:44:11Z</dcterms:created>
  <dcterms:modified xsi:type="dcterms:W3CDTF">2026-06-09T21:44:11Z</dcterms:modified>
  <dc:title>Bible.com.au: ROMANS 1:1-32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