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had breastplates, as it were breastplates of iron; and the sound of their wings was as the sound of chariots, of many horses rushing to w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have tails like unto scorpions, and stings; and in their tails is their power to hurt men five mon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have over them as king the angel of the abyss: his name in Hebrew is Abaddon, and in the Greek tongue he hath the name Apolly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rst Woe is past: behold, there come yet two Woes hereaf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ixth angel sounded, and I heard a voice from the horns of the golden altar which is before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saying to the sixth angel, which had the trumpet, Loose the four angels which are bound at the great river Euphr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our angels were loosed, which had been prepared for the hour and day and month and year, that they should kill the third part of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number of the armies of the horsemen was twice ten thousand times ten thousand: I heard the number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us I saw the horses in the vision, and them that sat on them, having breastplates as of fire and of hyacinth and of brimstone: and the heads of the horses are as the heads of lions; and out of their mouths proceedeth fire and smoke and brimst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these three plagues was the third part of men killed, by the fire and the smoke and the brimstone, which proceeded out of their mouth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fifth angel sounded, and I saw a star from heaven fallen unto the earth: and there was given to him the key of the pit of the aby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power of the horses is in their mouth, and in their tails: for their tails are like unto serpents, and have heads; and with them they do h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mankind, which were not killed with these plagues, repented not of the works of their hands, that they should not worship devils, and the idols of gold, and of silver, and of brass, and of stone, and of wood; which can neither see, nor hear, nor wal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repented not of their murders, nor of their sorceries, nor of their fornication, nor of their thef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pened the pit of the abyss; and there went up a smoke out of the pit, as the smoke of a great furnace; and the sun and the air were darkened by reason of the smoke of the p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ut of the smoke came forth locusts upon the earth; and power was given them, as the scorpions of the earth have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was said unto them that they should not hurt the grass of the earth, neither any green thing, neither any tree, but only such men as have not the seal of God o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given them that they should not kill them, but that they should be tormented five months: and their torment was as the torment of a scorpion, when it striketh a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ose days men shall seek death, and shall in no wise find it; and they shall desire to die, and death fleeth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hapes of the locusts were like unto horses prepared for war; and upon their heads as it were crowns like unto gold, and their faces were as men’s f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ad hair as the hair of women, and their teeth were as the teeth of lion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2026-05-30T08:19:26Z</dcterms:created>
  <dcterms:modified xsi:type="dcterms:W3CDTF">2026-05-30T08:19:26Z</dcterms:modified>
  <dc:title>Bible.com.au: REVELATION 9:1-21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